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2" r:id="rId4"/>
  </p:sldMasterIdLst>
  <p:notesMasterIdLst>
    <p:notesMasterId r:id="rId27"/>
  </p:notesMasterIdLst>
  <p:handoutMasterIdLst>
    <p:handoutMasterId r:id="rId28"/>
  </p:handoutMasterIdLst>
  <p:sldIdLst>
    <p:sldId id="2323" r:id="rId5"/>
    <p:sldId id="2324" r:id="rId6"/>
    <p:sldId id="2325" r:id="rId7"/>
    <p:sldId id="399" r:id="rId8"/>
    <p:sldId id="2347" r:id="rId9"/>
    <p:sldId id="2348" r:id="rId10"/>
    <p:sldId id="2346" r:id="rId11"/>
    <p:sldId id="401" r:id="rId12"/>
    <p:sldId id="2335" r:id="rId13"/>
    <p:sldId id="413" r:id="rId14"/>
    <p:sldId id="2334" r:id="rId15"/>
    <p:sldId id="2342" r:id="rId16"/>
    <p:sldId id="2339" r:id="rId17"/>
    <p:sldId id="2340" r:id="rId18"/>
    <p:sldId id="2341" r:id="rId19"/>
    <p:sldId id="2343" r:id="rId20"/>
    <p:sldId id="2336" r:id="rId21"/>
    <p:sldId id="2337" r:id="rId22"/>
    <p:sldId id="2338" r:id="rId23"/>
    <p:sldId id="2344" r:id="rId24"/>
    <p:sldId id="2345" r:id="rId25"/>
    <p:sldId id="2310" r:id="rId26"/>
  </p:sldIdLst>
  <p:sldSz cx="9906000" cy="6858000" type="A4"/>
  <p:notesSz cx="6805613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149" userDrawn="1">
          <p15:clr>
            <a:srgbClr val="A4A3A4"/>
          </p15:clr>
        </p15:guide>
        <p15:guide id="6" pos="6091" userDrawn="1">
          <p15:clr>
            <a:srgbClr val="A4A3A4"/>
          </p15:clr>
        </p15:guide>
        <p15:guide id="9" orient="horz" pos="4088" userDrawn="1">
          <p15:clr>
            <a:srgbClr val="A4A3A4"/>
          </p15:clr>
        </p15:guide>
        <p15:guide id="10" orient="horz" pos="1298" userDrawn="1">
          <p15:clr>
            <a:srgbClr val="A4A3A4"/>
          </p15:clr>
        </p15:guide>
        <p15:guide id="11" pos="6023" userDrawn="1">
          <p15:clr>
            <a:srgbClr val="A4A3A4"/>
          </p15:clr>
        </p15:guide>
        <p15:guide id="12" pos="217" userDrawn="1">
          <p15:clr>
            <a:srgbClr val="A4A3A4"/>
          </p15:clr>
        </p15:guide>
        <p15:guide id="13" orient="horz" pos="1370" userDrawn="1">
          <p15:clr>
            <a:srgbClr val="A4A3A4"/>
          </p15:clr>
        </p15:guide>
        <p15:guide id="14" pos="2931" userDrawn="1">
          <p15:clr>
            <a:srgbClr val="A4A3A4"/>
          </p15:clr>
        </p15:guide>
        <p15:guide id="15" pos="3302" userDrawn="1">
          <p15:clr>
            <a:srgbClr val="A4A3A4"/>
          </p15:clr>
        </p15:guide>
        <p15:guide id="16" pos="3366" userDrawn="1">
          <p15:clr>
            <a:srgbClr val="A4A3A4"/>
          </p15:clr>
        </p15:guide>
        <p15:guide id="17" pos="2867" userDrawn="1">
          <p15:clr>
            <a:srgbClr val="A4A3A4"/>
          </p15:clr>
        </p15:guide>
        <p15:guide id="18" orient="horz" pos="1427" userDrawn="1">
          <p15:clr>
            <a:srgbClr val="A4A3A4"/>
          </p15:clr>
        </p15:guide>
        <p15:guide id="19" orient="horz" pos="1536" userDrawn="1">
          <p15:clr>
            <a:srgbClr val="A4A3A4"/>
          </p15:clr>
        </p15:guide>
        <p15:guide id="20" orient="horz" pos="3975" userDrawn="1">
          <p15:clr>
            <a:srgbClr val="A4A3A4"/>
          </p15:clr>
        </p15:guide>
        <p15:guide id="21" orient="horz" pos="2160">
          <p15:clr>
            <a:srgbClr val="A4A3A4"/>
          </p15:clr>
        </p15:guide>
        <p15:guide id="22" pos="3120">
          <p15:clr>
            <a:srgbClr val="A4A3A4"/>
          </p15:clr>
        </p15:guide>
        <p15:guide id="23" pos="308">
          <p15:clr>
            <a:srgbClr val="A4A3A4"/>
          </p15:clr>
        </p15:guide>
        <p15:guide id="24" pos="5932">
          <p15:clr>
            <a:srgbClr val="A4A3A4"/>
          </p15:clr>
        </p15:guide>
        <p15:guide id="25" pos="5683">
          <p15:clr>
            <a:srgbClr val="A4A3A4"/>
          </p15:clr>
        </p15:guide>
        <p15:guide id="26" orient="horz" pos="1434">
          <p15:clr>
            <a:srgbClr val="A4A3A4"/>
          </p15:clr>
        </p15:guide>
        <p15:guide id="27" orient="horz" pos="595">
          <p15:clr>
            <a:srgbClr val="A4A3A4"/>
          </p15:clr>
        </p15:guide>
        <p15:guide id="28" pos="2939">
          <p15:clr>
            <a:srgbClr val="A4A3A4"/>
          </p15:clr>
        </p15:guide>
        <p15:guide id="29" pos="33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남희(KIM NAM HEE)/HR담당/SK" initials="김NH" lastIdx="1" clrIdx="0"/>
  <p:cmAuthor id="2" name="유영지(YOO YOUNGJEE)/역량개발담당/SK" initials="유Y" lastIdx="1" clrIdx="1"/>
  <p:cmAuthor id="3" name="유백(YU BAEK)/HR담당/SK" initials="유B" lastIdx="6" clrIdx="2"/>
  <p:cmAuthor id="4" name="김남희(KIM NAM HEE)/HR담당/SK" initials="김NH [2]" lastIdx="2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F0F0F4"/>
    <a:srgbClr val="F9AD6F"/>
    <a:srgbClr val="93CDDD"/>
    <a:srgbClr val="FF7A00"/>
    <a:srgbClr val="254061"/>
    <a:srgbClr val="558ED5"/>
    <a:srgbClr val="929FB0"/>
    <a:srgbClr val="C8CFD7"/>
    <a:srgbClr val="AAC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54A938-5A35-42CF-88DD-049F0B653EB2}" v="57" dt="2021-04-04T13:33:06.1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61" autoAdjust="0"/>
    <p:restoredTop sz="96196" autoAdjust="0"/>
  </p:normalViewPr>
  <p:slideViewPr>
    <p:cSldViewPr>
      <p:cViewPr varScale="1">
        <p:scale>
          <a:sx n="95" d="100"/>
          <a:sy n="95" d="100"/>
        </p:scale>
        <p:origin x="520" y="168"/>
      </p:cViewPr>
      <p:guideLst>
        <p:guide pos="149"/>
        <p:guide pos="6091"/>
        <p:guide orient="horz" pos="4088"/>
        <p:guide orient="horz" pos="1298"/>
        <p:guide pos="6023"/>
        <p:guide pos="217"/>
        <p:guide orient="horz" pos="1370"/>
        <p:guide pos="2931"/>
        <p:guide pos="3302"/>
        <p:guide pos="3366"/>
        <p:guide pos="2867"/>
        <p:guide orient="horz" pos="1427"/>
        <p:guide orient="horz" pos="1536"/>
        <p:guide orient="horz" pos="3975"/>
        <p:guide orient="horz" pos="2160"/>
        <p:guide pos="3120"/>
        <p:guide pos="308"/>
        <p:guide pos="5932"/>
        <p:guide pos="5683"/>
        <p:guide orient="horz" pos="1434"/>
        <p:guide orient="horz" pos="595"/>
        <p:guide pos="2939"/>
        <p:guide pos="330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3330" y="96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심상준(SIM SANG JOON)/Digital Process혁신담당/SK" userId="daf31129-9b18-450d-91f6-98e9a92bad8b" providerId="ADAL" clId="{D254A938-5A35-42CF-88DD-049F0B653EB2}"/>
    <pc:docChg chg="undo custSel addSld delSld modSld sldOrd">
      <pc:chgData name="심상준(SIM SANG JOON)/Digital Process혁신담당/SK" userId="daf31129-9b18-450d-91f6-98e9a92bad8b" providerId="ADAL" clId="{D254A938-5A35-42CF-88DD-049F0B653EB2}" dt="2021-04-04T13:38:47.546" v="1635" actId="20577"/>
      <pc:docMkLst>
        <pc:docMk/>
      </pc:docMkLst>
      <pc:sldChg chg="delSp modSp add mod">
        <pc:chgData name="심상준(SIM SANG JOON)/Digital Process혁신담당/SK" userId="daf31129-9b18-450d-91f6-98e9a92bad8b" providerId="ADAL" clId="{D254A938-5A35-42CF-88DD-049F0B653EB2}" dt="2021-03-25T02:23:55.332" v="752" actId="1076"/>
        <pc:sldMkLst>
          <pc:docMk/>
          <pc:sldMk cId="583516005" sldId="399"/>
        </pc:sldMkLst>
        <pc:spChg chg="mod">
          <ac:chgData name="심상준(SIM SANG JOON)/Digital Process혁신담당/SK" userId="daf31129-9b18-450d-91f6-98e9a92bad8b" providerId="ADAL" clId="{D254A938-5A35-42CF-88DD-049F0B653EB2}" dt="2021-03-25T02:23:04.917" v="749"/>
          <ac:spMkLst>
            <pc:docMk/>
            <pc:sldMk cId="583516005" sldId="399"/>
            <ac:spMk id="2" creationId="{00000000-0000-0000-0000-000000000000}"/>
          </ac:spMkLst>
        </pc:spChg>
        <pc:spChg chg="del mod">
          <ac:chgData name="심상준(SIM SANG JOON)/Digital Process혁신담당/SK" userId="daf31129-9b18-450d-91f6-98e9a92bad8b" providerId="ADAL" clId="{D254A938-5A35-42CF-88DD-049F0B653EB2}" dt="2021-03-25T02:23:04.917" v="749"/>
          <ac:spMkLst>
            <pc:docMk/>
            <pc:sldMk cId="583516005" sldId="399"/>
            <ac:spMk id="3" creationId="{00000000-0000-0000-0000-000000000000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23:55.332" v="752" actId="1076"/>
          <ac:spMkLst>
            <pc:docMk/>
            <pc:sldMk cId="583516005" sldId="399"/>
            <ac:spMk id="4" creationId="{00000000-0000-0000-0000-000000000000}"/>
          </ac:spMkLst>
        </pc:spChg>
      </pc:sldChg>
      <pc:sldChg chg="add del">
        <pc:chgData name="심상준(SIM SANG JOON)/Digital Process혁신담당/SK" userId="daf31129-9b18-450d-91f6-98e9a92bad8b" providerId="ADAL" clId="{D254A938-5A35-42CF-88DD-049F0B653EB2}" dt="2021-03-25T02:19:33.790" v="427" actId="47"/>
        <pc:sldMkLst>
          <pc:docMk/>
          <pc:sldMk cId="3044532813" sldId="400"/>
        </pc:sldMkLst>
      </pc:sldChg>
      <pc:sldChg chg="delSp modSp add mod">
        <pc:chgData name="심상준(SIM SANG JOON)/Digital Process혁신담당/SK" userId="daf31129-9b18-450d-91f6-98e9a92bad8b" providerId="ADAL" clId="{D254A938-5A35-42CF-88DD-049F0B653EB2}" dt="2021-03-25T02:24:10.567" v="754" actId="2711"/>
        <pc:sldMkLst>
          <pc:docMk/>
          <pc:sldMk cId="271629624" sldId="401"/>
        </pc:sldMkLst>
        <pc:spChg chg="mod">
          <ac:chgData name="심상준(SIM SANG JOON)/Digital Process혁신담당/SK" userId="daf31129-9b18-450d-91f6-98e9a92bad8b" providerId="ADAL" clId="{D254A938-5A35-42CF-88DD-049F0B653EB2}" dt="2021-03-25T02:23:08.714" v="750"/>
          <ac:spMkLst>
            <pc:docMk/>
            <pc:sldMk cId="271629624" sldId="401"/>
            <ac:spMk id="2" creationId="{00000000-0000-0000-0000-000000000000}"/>
          </ac:spMkLst>
        </pc:spChg>
        <pc:spChg chg="del mod">
          <ac:chgData name="심상준(SIM SANG JOON)/Digital Process혁신담당/SK" userId="daf31129-9b18-450d-91f6-98e9a92bad8b" providerId="ADAL" clId="{D254A938-5A35-42CF-88DD-049F0B653EB2}" dt="2021-03-25T02:23:08.714" v="750"/>
          <ac:spMkLst>
            <pc:docMk/>
            <pc:sldMk cId="271629624" sldId="401"/>
            <ac:spMk id="3" creationId="{00000000-0000-0000-0000-000000000000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24:10.567" v="754" actId="2711"/>
          <ac:spMkLst>
            <pc:docMk/>
            <pc:sldMk cId="271629624" sldId="401"/>
            <ac:spMk id="4" creationId="{00000000-0000-0000-0000-000000000000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24:10.567" v="754" actId="2711"/>
          <ac:spMkLst>
            <pc:docMk/>
            <pc:sldMk cId="271629624" sldId="401"/>
            <ac:spMk id="5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22:40.544" v="745" actId="478"/>
          <ac:spMkLst>
            <pc:docMk/>
            <pc:sldMk cId="271629624" sldId="401"/>
            <ac:spMk id="6" creationId="{00000000-0000-0000-0000-000000000000}"/>
          </ac:spMkLst>
        </pc:spChg>
      </pc:sldChg>
      <pc:sldChg chg="delSp modSp add mod">
        <pc:chgData name="심상준(SIM SANG JOON)/Digital Process혁신담당/SK" userId="daf31129-9b18-450d-91f6-98e9a92bad8b" providerId="ADAL" clId="{D254A938-5A35-42CF-88DD-049F0B653EB2}" dt="2021-03-25T02:26:25.554" v="830" actId="20577"/>
        <pc:sldMkLst>
          <pc:docMk/>
          <pc:sldMk cId="1571360183" sldId="413"/>
        </pc:sldMkLst>
        <pc:spChg chg="mod">
          <ac:chgData name="심상준(SIM SANG JOON)/Digital Process혁신담당/SK" userId="daf31129-9b18-450d-91f6-98e9a92bad8b" providerId="ADAL" clId="{D254A938-5A35-42CF-88DD-049F0B653EB2}" dt="2021-03-25T02:26:25.554" v="830" actId="20577"/>
          <ac:spMkLst>
            <pc:docMk/>
            <pc:sldMk cId="1571360183" sldId="413"/>
            <ac:spMk id="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25:39.516" v="760" actId="478"/>
          <ac:spMkLst>
            <pc:docMk/>
            <pc:sldMk cId="1571360183" sldId="413"/>
            <ac:spMk id="37" creationId="{00000000-0000-0000-0000-000000000000}"/>
          </ac:spMkLst>
        </pc:spChg>
        <pc:spChg chg="del mod">
          <ac:chgData name="심상준(SIM SANG JOON)/Digital Process혁신담당/SK" userId="daf31129-9b18-450d-91f6-98e9a92bad8b" providerId="ADAL" clId="{D254A938-5A35-42CF-88DD-049F0B653EB2}" dt="2021-03-25T02:26:00.117" v="812"/>
          <ac:spMkLst>
            <pc:docMk/>
            <pc:sldMk cId="1571360183" sldId="413"/>
            <ac:spMk id="118" creationId="{00000000-0000-0000-0000-000000000000}"/>
          </ac:spMkLst>
        </pc:spChg>
      </pc:sldChg>
      <pc:sldChg chg="delSp modSp del mod">
        <pc:chgData name="심상준(SIM SANG JOON)/Digital Process혁신담당/SK" userId="daf31129-9b18-450d-91f6-98e9a92bad8b" providerId="ADAL" clId="{D254A938-5A35-42CF-88DD-049F0B653EB2}" dt="2021-03-25T02:33:37.845" v="1116" actId="47"/>
        <pc:sldMkLst>
          <pc:docMk/>
          <pc:sldMk cId="1502953378" sldId="865"/>
        </pc:sldMkLst>
        <pc:spChg chg="mod">
          <ac:chgData name="심상준(SIM SANG JOON)/Digital Process혁신담당/SK" userId="daf31129-9b18-450d-91f6-98e9a92bad8b" providerId="ADAL" clId="{D254A938-5A35-42CF-88DD-049F0B653EB2}" dt="2021-03-25T02:32:13.914" v="1094" actId="21"/>
          <ac:spMkLst>
            <pc:docMk/>
            <pc:sldMk cId="1502953378" sldId="865"/>
            <ac:spMk id="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2:00.179" v="1091" actId="21"/>
          <ac:spMkLst>
            <pc:docMk/>
            <pc:sldMk cId="1502953378" sldId="865"/>
            <ac:spMk id="5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2:00.179" v="1091" actId="21"/>
          <ac:spMkLst>
            <pc:docMk/>
            <pc:sldMk cId="1502953378" sldId="865"/>
            <ac:spMk id="7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2:00.179" v="1091" actId="21"/>
          <ac:spMkLst>
            <pc:docMk/>
            <pc:sldMk cId="1502953378" sldId="865"/>
            <ac:spMk id="27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2:00.179" v="1091" actId="21"/>
          <ac:spMkLst>
            <pc:docMk/>
            <pc:sldMk cId="1502953378" sldId="865"/>
            <ac:spMk id="28" creationId="{00000000-0000-0000-0000-000000000000}"/>
          </ac:spMkLst>
        </pc:spChg>
        <pc:picChg chg="del">
          <ac:chgData name="심상준(SIM SANG JOON)/Digital Process혁신담당/SK" userId="daf31129-9b18-450d-91f6-98e9a92bad8b" providerId="ADAL" clId="{D254A938-5A35-42CF-88DD-049F0B653EB2}" dt="2021-03-25T02:32:00.179" v="1091" actId="21"/>
          <ac:picMkLst>
            <pc:docMk/>
            <pc:sldMk cId="1502953378" sldId="865"/>
            <ac:picMk id="1026" creationId="{00000000-0000-0000-0000-000000000000}"/>
          </ac:picMkLst>
        </pc:picChg>
      </pc:sldChg>
      <pc:sldChg chg="delSp modSp del mod">
        <pc:chgData name="심상준(SIM SANG JOON)/Digital Process혁신담당/SK" userId="daf31129-9b18-450d-91f6-98e9a92bad8b" providerId="ADAL" clId="{D254A938-5A35-42CF-88DD-049F0B653EB2}" dt="2021-03-25T02:40:04.028" v="1438" actId="47"/>
        <pc:sldMkLst>
          <pc:docMk/>
          <pc:sldMk cId="529535043" sldId="867"/>
        </pc:sldMkLst>
        <pc:spChg chg="mod">
          <ac:chgData name="심상준(SIM SANG JOON)/Digital Process혁신담당/SK" userId="daf31129-9b18-450d-91f6-98e9a92bad8b" providerId="ADAL" clId="{D254A938-5A35-42CF-88DD-049F0B653EB2}" dt="2021-03-25T02:39:25.295" v="1431" actId="21"/>
          <ac:spMkLst>
            <pc:docMk/>
            <pc:sldMk cId="529535043" sldId="867"/>
            <ac:spMk id="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5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9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10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11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1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16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27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39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47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48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58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59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67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68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69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70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71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7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83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84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85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86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59.388" v="1436" actId="21"/>
          <ac:spMkLst>
            <pc:docMk/>
            <pc:sldMk cId="529535043" sldId="867"/>
            <ac:spMk id="87" creationId="{00000000-0000-0000-0000-000000000000}"/>
          </ac:spMkLst>
        </pc:spChg>
        <pc:grpChg chg="del">
          <ac:chgData name="심상준(SIM SANG JOON)/Digital Process혁신담당/SK" userId="daf31129-9b18-450d-91f6-98e9a92bad8b" providerId="ADAL" clId="{D254A938-5A35-42CF-88DD-049F0B653EB2}" dt="2021-03-25T02:39:59.388" v="1436" actId="21"/>
          <ac:grpSpMkLst>
            <pc:docMk/>
            <pc:sldMk cId="529535043" sldId="867"/>
            <ac:grpSpMk id="13" creationId="{00000000-0000-0000-0000-000000000000}"/>
          </ac:grpSpMkLst>
        </pc:grpChg>
        <pc:grpChg chg="del">
          <ac:chgData name="심상준(SIM SANG JOON)/Digital Process혁신담당/SK" userId="daf31129-9b18-450d-91f6-98e9a92bad8b" providerId="ADAL" clId="{D254A938-5A35-42CF-88DD-049F0B653EB2}" dt="2021-03-25T02:39:59.388" v="1436" actId="21"/>
          <ac:grpSpMkLst>
            <pc:docMk/>
            <pc:sldMk cId="529535043" sldId="867"/>
            <ac:grpSpMk id="40" creationId="{00000000-0000-0000-0000-000000000000}"/>
          </ac:grpSpMkLst>
        </pc:grpChg>
        <pc:grpChg chg="del">
          <ac:chgData name="심상준(SIM SANG JOON)/Digital Process혁신담당/SK" userId="daf31129-9b18-450d-91f6-98e9a92bad8b" providerId="ADAL" clId="{D254A938-5A35-42CF-88DD-049F0B653EB2}" dt="2021-03-25T02:39:59.388" v="1436" actId="21"/>
          <ac:grpSpMkLst>
            <pc:docMk/>
            <pc:sldMk cId="529535043" sldId="867"/>
            <ac:grpSpMk id="51" creationId="{00000000-0000-0000-0000-000000000000}"/>
          </ac:grpSpMkLst>
        </pc:grpChg>
        <pc:grpChg chg="del">
          <ac:chgData name="심상준(SIM SANG JOON)/Digital Process혁신담당/SK" userId="daf31129-9b18-450d-91f6-98e9a92bad8b" providerId="ADAL" clId="{D254A938-5A35-42CF-88DD-049F0B653EB2}" dt="2021-03-25T02:39:59.388" v="1436" actId="21"/>
          <ac:grpSpMkLst>
            <pc:docMk/>
            <pc:sldMk cId="529535043" sldId="867"/>
            <ac:grpSpMk id="60" creationId="{00000000-0000-0000-0000-000000000000}"/>
          </ac:grpSpMkLst>
        </pc:grpChg>
        <pc:grpChg chg="del">
          <ac:chgData name="심상준(SIM SANG JOON)/Digital Process혁신담당/SK" userId="daf31129-9b18-450d-91f6-98e9a92bad8b" providerId="ADAL" clId="{D254A938-5A35-42CF-88DD-049F0B653EB2}" dt="2021-03-25T02:39:59.388" v="1436" actId="21"/>
          <ac:grpSpMkLst>
            <pc:docMk/>
            <pc:sldMk cId="529535043" sldId="867"/>
            <ac:grpSpMk id="74" creationId="{00000000-0000-0000-0000-000000000000}"/>
          </ac:grpSpMkLst>
        </pc:grpChg>
        <pc:graphicFrameChg chg="del">
          <ac:chgData name="심상준(SIM SANG JOON)/Digital Process혁신담당/SK" userId="daf31129-9b18-450d-91f6-98e9a92bad8b" providerId="ADAL" clId="{D254A938-5A35-42CF-88DD-049F0B653EB2}" dt="2021-03-25T02:39:59.388" v="1436" actId="21"/>
          <ac:graphicFrameMkLst>
            <pc:docMk/>
            <pc:sldMk cId="529535043" sldId="867"/>
            <ac:graphicFrameMk id="3" creationId="{00000000-0000-0000-0000-000000000000}"/>
          </ac:graphicFrameMkLst>
        </pc:graphicFrameChg>
        <pc:picChg chg="del">
          <ac:chgData name="심상준(SIM SANG JOON)/Digital Process혁신담당/SK" userId="daf31129-9b18-450d-91f6-98e9a92bad8b" providerId="ADAL" clId="{D254A938-5A35-42CF-88DD-049F0B653EB2}" dt="2021-03-25T02:39:59.388" v="1436" actId="21"/>
          <ac:picMkLst>
            <pc:docMk/>
            <pc:sldMk cId="529535043" sldId="867"/>
            <ac:picMk id="4098" creationId="{00000000-0000-0000-0000-000000000000}"/>
          </ac:picMkLst>
        </pc:picChg>
      </pc:sldChg>
      <pc:sldChg chg="delSp modSp del mod">
        <pc:chgData name="심상준(SIM SANG JOON)/Digital Process혁신담당/SK" userId="daf31129-9b18-450d-91f6-98e9a92bad8b" providerId="ADAL" clId="{D254A938-5A35-42CF-88DD-049F0B653EB2}" dt="2021-03-25T02:36:33.115" v="1202" actId="47"/>
        <pc:sldMkLst>
          <pc:docMk/>
          <pc:sldMk cId="944820416" sldId="874"/>
        </pc:sldMkLst>
        <pc:spChg chg="mod">
          <ac:chgData name="심상준(SIM SANG JOON)/Digital Process혁신담당/SK" userId="daf31129-9b18-450d-91f6-98e9a92bad8b" providerId="ADAL" clId="{D254A938-5A35-42CF-88DD-049F0B653EB2}" dt="2021-03-25T02:35:41.282" v="1129" actId="21"/>
          <ac:spMkLst>
            <pc:docMk/>
            <pc:sldMk cId="944820416" sldId="874"/>
            <ac:spMk id="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5:21.345" v="1126" actId="21"/>
          <ac:spMkLst>
            <pc:docMk/>
            <pc:sldMk cId="944820416" sldId="874"/>
            <ac:spMk id="16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5:21.345" v="1126" actId="21"/>
          <ac:spMkLst>
            <pc:docMk/>
            <pc:sldMk cId="944820416" sldId="874"/>
            <ac:spMk id="26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5:21.345" v="1126" actId="21"/>
          <ac:spMkLst>
            <pc:docMk/>
            <pc:sldMk cId="944820416" sldId="874"/>
            <ac:spMk id="29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5:21.345" v="1126" actId="21"/>
          <ac:spMkLst>
            <pc:docMk/>
            <pc:sldMk cId="944820416" sldId="874"/>
            <ac:spMk id="30" creationId="{00000000-0000-0000-0000-000000000000}"/>
          </ac:spMkLst>
        </pc:spChg>
        <pc:grpChg chg="del">
          <ac:chgData name="심상준(SIM SANG JOON)/Digital Process혁신담당/SK" userId="daf31129-9b18-450d-91f6-98e9a92bad8b" providerId="ADAL" clId="{D254A938-5A35-42CF-88DD-049F0B653EB2}" dt="2021-03-25T02:35:21.345" v="1126" actId="21"/>
          <ac:grpSpMkLst>
            <pc:docMk/>
            <pc:sldMk cId="944820416" sldId="874"/>
            <ac:grpSpMk id="8" creationId="{00000000-0000-0000-0000-000000000000}"/>
          </ac:grpSpMkLst>
        </pc:grpChg>
        <pc:grpChg chg="del">
          <ac:chgData name="심상준(SIM SANG JOON)/Digital Process혁신담당/SK" userId="daf31129-9b18-450d-91f6-98e9a92bad8b" providerId="ADAL" clId="{D254A938-5A35-42CF-88DD-049F0B653EB2}" dt="2021-03-25T02:35:21.345" v="1126" actId="21"/>
          <ac:grpSpMkLst>
            <pc:docMk/>
            <pc:sldMk cId="944820416" sldId="874"/>
            <ac:grpSpMk id="21" creationId="{00000000-0000-0000-0000-000000000000}"/>
          </ac:grpSpMkLst>
        </pc:grpChg>
      </pc:sldChg>
      <pc:sldChg chg="delSp modSp del mod">
        <pc:chgData name="심상준(SIM SANG JOON)/Digital Process혁신담당/SK" userId="daf31129-9b18-450d-91f6-98e9a92bad8b" providerId="ADAL" clId="{D254A938-5A35-42CF-88DD-049F0B653EB2}" dt="2021-03-25T02:37:26.916" v="1283" actId="47"/>
        <pc:sldMkLst>
          <pc:docMk/>
          <pc:sldMk cId="906184689" sldId="875"/>
        </pc:sldMkLst>
        <pc:spChg chg="mod">
          <ac:chgData name="심상준(SIM SANG JOON)/Digital Process혁신담당/SK" userId="daf31129-9b18-450d-91f6-98e9a92bad8b" providerId="ADAL" clId="{D254A938-5A35-42CF-88DD-049F0B653EB2}" dt="2021-03-25T02:36:56.947" v="1207" actId="21"/>
          <ac:spMkLst>
            <pc:docMk/>
            <pc:sldMk cId="906184689" sldId="875"/>
            <ac:spMk id="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6:39.021" v="1203" actId="21"/>
          <ac:spMkLst>
            <pc:docMk/>
            <pc:sldMk cId="906184689" sldId="875"/>
            <ac:spMk id="4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6:39.021" v="1203" actId="21"/>
          <ac:spMkLst>
            <pc:docMk/>
            <pc:sldMk cId="906184689" sldId="875"/>
            <ac:spMk id="5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6:39.021" v="1203" actId="21"/>
          <ac:spMkLst>
            <pc:docMk/>
            <pc:sldMk cId="906184689" sldId="875"/>
            <ac:spMk id="1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6:39.021" v="1203" actId="21"/>
          <ac:spMkLst>
            <pc:docMk/>
            <pc:sldMk cId="906184689" sldId="875"/>
            <ac:spMk id="13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6:39.021" v="1203" actId="21"/>
          <ac:spMkLst>
            <pc:docMk/>
            <pc:sldMk cId="906184689" sldId="875"/>
            <ac:spMk id="14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6:39.021" v="1203" actId="21"/>
          <ac:spMkLst>
            <pc:docMk/>
            <pc:sldMk cId="906184689" sldId="875"/>
            <ac:spMk id="79" creationId="{00000000-0000-0000-0000-000000000000}"/>
          </ac:spMkLst>
        </pc:spChg>
        <pc:picChg chg="del">
          <ac:chgData name="심상준(SIM SANG JOON)/Digital Process혁신담당/SK" userId="daf31129-9b18-450d-91f6-98e9a92bad8b" providerId="ADAL" clId="{D254A938-5A35-42CF-88DD-049F0B653EB2}" dt="2021-03-25T02:36:39.021" v="1203" actId="21"/>
          <ac:picMkLst>
            <pc:docMk/>
            <pc:sldMk cId="906184689" sldId="875"/>
            <ac:picMk id="7" creationId="{00000000-0000-0000-0000-000000000000}"/>
          </ac:picMkLst>
        </pc:picChg>
      </pc:sldChg>
      <pc:sldChg chg="del">
        <pc:chgData name="심상준(SIM SANG JOON)/Digital Process혁신담당/SK" userId="daf31129-9b18-450d-91f6-98e9a92bad8b" providerId="ADAL" clId="{D254A938-5A35-42CF-88DD-049F0B653EB2}" dt="2021-03-25T02:15:54.390" v="127" actId="47"/>
        <pc:sldMkLst>
          <pc:docMk/>
          <pc:sldMk cId="1889829412" sldId="876"/>
        </pc:sldMkLst>
      </pc:sldChg>
      <pc:sldChg chg="addSp delSp modSp del">
        <pc:chgData name="심상준(SIM SANG JOON)/Digital Process혁신담당/SK" userId="daf31129-9b18-450d-91f6-98e9a92bad8b" providerId="ADAL" clId="{D254A938-5A35-42CF-88DD-049F0B653EB2}" dt="2021-03-25T02:33:29.954" v="1113" actId="47"/>
        <pc:sldMkLst>
          <pc:docMk/>
          <pc:sldMk cId="3678016036" sldId="879"/>
        </pc:sldMkLst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6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19" creationId="{00000000-0000-0000-0000-000000000000}"/>
          </ac:spMkLst>
        </pc:spChg>
        <pc:spChg chg="add del mod">
          <ac:chgData name="심상준(SIM SANG JOON)/Digital Process혁신담당/SK" userId="daf31129-9b18-450d-91f6-98e9a92bad8b" providerId="ADAL" clId="{D254A938-5A35-42CF-88DD-049F0B653EB2}" dt="2021-03-25T02:32:57.097" v="1106"/>
          <ac:spMkLst>
            <pc:docMk/>
            <pc:sldMk cId="3678016036" sldId="879"/>
            <ac:spMk id="20" creationId="{B35BEBE2-1E2E-4B75-888E-B62565AF80BD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2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33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34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35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36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37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38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39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40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41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42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0:45.604" v="1000" actId="21"/>
          <ac:spMkLst>
            <pc:docMk/>
            <pc:sldMk cId="3678016036" sldId="879"/>
            <ac:spMk id="43" creationId="{00000000-0000-0000-0000-000000000000}"/>
          </ac:spMkLst>
        </pc:spChg>
        <pc:picChg chg="del">
          <ac:chgData name="심상준(SIM SANG JOON)/Digital Process혁신담당/SK" userId="daf31129-9b18-450d-91f6-98e9a92bad8b" providerId="ADAL" clId="{D254A938-5A35-42CF-88DD-049F0B653EB2}" dt="2021-03-25T02:30:45.604" v="1000" actId="21"/>
          <ac:picMkLst>
            <pc:docMk/>
            <pc:sldMk cId="3678016036" sldId="879"/>
            <ac:picMk id="17" creationId="{00000000-0000-0000-0000-000000000000}"/>
          </ac:picMkLst>
        </pc:picChg>
      </pc:sldChg>
      <pc:sldChg chg="modSp del mod">
        <pc:chgData name="심상준(SIM SANG JOON)/Digital Process혁신담당/SK" userId="daf31129-9b18-450d-91f6-98e9a92bad8b" providerId="ADAL" clId="{D254A938-5A35-42CF-88DD-049F0B653EB2}" dt="2021-03-25T02:41:06.964" v="1571" actId="47"/>
        <pc:sldMkLst>
          <pc:docMk/>
          <pc:sldMk cId="434004208" sldId="884"/>
        </pc:sldMkLst>
        <pc:spChg chg="mod">
          <ac:chgData name="심상준(SIM SANG JOON)/Digital Process혁신담당/SK" userId="daf31129-9b18-450d-91f6-98e9a92bad8b" providerId="ADAL" clId="{D254A938-5A35-42CF-88DD-049F0B653EB2}" dt="2021-03-25T02:40:23.928" v="1440" actId="1076"/>
          <ac:spMkLst>
            <pc:docMk/>
            <pc:sldMk cId="434004208" sldId="884"/>
            <ac:spMk id="5" creationId="{00000000-0000-0000-0000-000000000000}"/>
          </ac:spMkLst>
        </pc:spChg>
      </pc:sldChg>
      <pc:sldChg chg="delSp del mod modShow">
        <pc:chgData name="심상준(SIM SANG JOON)/Digital Process혁신담당/SK" userId="daf31129-9b18-450d-91f6-98e9a92bad8b" providerId="ADAL" clId="{D254A938-5A35-42CF-88DD-049F0B653EB2}" dt="2021-03-25T02:30:40.170" v="999" actId="47"/>
        <pc:sldMkLst>
          <pc:docMk/>
          <pc:sldMk cId="3166687925" sldId="891"/>
        </pc:sldMkLst>
        <pc:spChg chg="del">
          <ac:chgData name="심상준(SIM SANG JOON)/Digital Process혁신담당/SK" userId="daf31129-9b18-450d-91f6-98e9a92bad8b" providerId="ADAL" clId="{D254A938-5A35-42CF-88DD-049F0B653EB2}" dt="2021-03-25T02:30:23.619" v="928" actId="21"/>
          <ac:spMkLst>
            <pc:docMk/>
            <pc:sldMk cId="3166687925" sldId="891"/>
            <ac:spMk id="14" creationId="{00000000-0000-0000-0000-000000000000}"/>
          </ac:spMkLst>
        </pc:spChg>
        <pc:picChg chg="del">
          <ac:chgData name="심상준(SIM SANG JOON)/Digital Process혁신담당/SK" userId="daf31129-9b18-450d-91f6-98e9a92bad8b" providerId="ADAL" clId="{D254A938-5A35-42CF-88DD-049F0B653EB2}" dt="2021-03-25T02:30:23.619" v="928" actId="21"/>
          <ac:picMkLst>
            <pc:docMk/>
            <pc:sldMk cId="3166687925" sldId="891"/>
            <ac:picMk id="47" creationId="{00000000-0000-0000-0000-000000000000}"/>
          </ac:picMkLst>
        </pc:picChg>
        <pc:picChg chg="del">
          <ac:chgData name="심상준(SIM SANG JOON)/Digital Process혁신담당/SK" userId="daf31129-9b18-450d-91f6-98e9a92bad8b" providerId="ADAL" clId="{D254A938-5A35-42CF-88DD-049F0B653EB2}" dt="2021-03-25T02:30:23.619" v="928" actId="21"/>
          <ac:picMkLst>
            <pc:docMk/>
            <pc:sldMk cId="3166687925" sldId="891"/>
            <ac:picMk id="48" creationId="{00000000-0000-0000-0000-000000000000}"/>
          </ac:picMkLst>
        </pc:picChg>
        <pc:picChg chg="del">
          <ac:chgData name="심상준(SIM SANG JOON)/Digital Process혁신담당/SK" userId="daf31129-9b18-450d-91f6-98e9a92bad8b" providerId="ADAL" clId="{D254A938-5A35-42CF-88DD-049F0B653EB2}" dt="2021-03-25T02:30:23.619" v="928" actId="21"/>
          <ac:picMkLst>
            <pc:docMk/>
            <pc:sldMk cId="3166687925" sldId="891"/>
            <ac:picMk id="49" creationId="{00000000-0000-0000-0000-000000000000}"/>
          </ac:picMkLst>
        </pc:picChg>
      </pc:sldChg>
      <pc:sldChg chg="del">
        <pc:chgData name="심상준(SIM SANG JOON)/Digital Process혁신담당/SK" userId="daf31129-9b18-450d-91f6-98e9a92bad8b" providerId="ADAL" clId="{D254A938-5A35-42CF-88DD-049F0B653EB2}" dt="2021-03-25T02:41:16.573" v="1572" actId="47"/>
        <pc:sldMkLst>
          <pc:docMk/>
          <pc:sldMk cId="2744071931" sldId="900"/>
        </pc:sldMkLst>
      </pc:sldChg>
      <pc:sldChg chg="delSp add del mod">
        <pc:chgData name="심상준(SIM SANG JOON)/Digital Process혁신담당/SK" userId="daf31129-9b18-450d-91f6-98e9a92bad8b" providerId="ADAL" clId="{D254A938-5A35-42CF-88DD-049F0B653EB2}" dt="2021-03-25T02:36:31.318" v="1201" actId="47"/>
        <pc:sldMkLst>
          <pc:docMk/>
          <pc:sldMk cId="4271643193" sldId="905"/>
        </pc:sldMkLst>
        <pc:spChg chg="del">
          <ac:chgData name="심상준(SIM SANG JOON)/Digital Process혁신담당/SK" userId="daf31129-9b18-450d-91f6-98e9a92bad8b" providerId="ADAL" clId="{D254A938-5A35-42CF-88DD-049F0B653EB2}" dt="2021-03-25T02:32:53.113" v="1104" actId="21"/>
          <ac:spMkLst>
            <pc:docMk/>
            <pc:sldMk cId="4271643193" sldId="905"/>
            <ac:spMk id="14" creationId="{00000000-0000-0000-0000-000000000000}"/>
          </ac:spMkLst>
        </pc:spChg>
      </pc:sldChg>
      <pc:sldChg chg="delSp del">
        <pc:chgData name="심상준(SIM SANG JOON)/Digital Process혁신담당/SK" userId="daf31129-9b18-450d-91f6-98e9a92bad8b" providerId="ADAL" clId="{D254A938-5A35-42CF-88DD-049F0B653EB2}" dt="2021-03-25T02:29:44.252" v="925" actId="47"/>
        <pc:sldMkLst>
          <pc:docMk/>
          <pc:sldMk cId="2787854391" sldId="935"/>
        </pc:sldMkLst>
        <pc:spChg chg="del">
          <ac:chgData name="심상준(SIM SANG JOON)/Digital Process혁신담당/SK" userId="daf31129-9b18-450d-91f6-98e9a92bad8b" providerId="ADAL" clId="{D254A938-5A35-42CF-88DD-049F0B653EB2}" dt="2021-03-25T02:29:26.084" v="841" actId="21"/>
          <ac:spMkLst>
            <pc:docMk/>
            <pc:sldMk cId="2787854391" sldId="935"/>
            <ac:spMk id="5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29:26.084" v="841" actId="21"/>
          <ac:spMkLst>
            <pc:docMk/>
            <pc:sldMk cId="2787854391" sldId="935"/>
            <ac:spMk id="16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29:26.084" v="841" actId="21"/>
          <ac:spMkLst>
            <pc:docMk/>
            <pc:sldMk cId="2787854391" sldId="935"/>
            <ac:spMk id="17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29:26.084" v="841" actId="21"/>
          <ac:spMkLst>
            <pc:docMk/>
            <pc:sldMk cId="2787854391" sldId="935"/>
            <ac:spMk id="50" creationId="{00000000-0000-0000-0000-000000000000}"/>
          </ac:spMkLst>
        </pc:spChg>
        <pc:picChg chg="del">
          <ac:chgData name="심상준(SIM SANG JOON)/Digital Process혁신담당/SK" userId="daf31129-9b18-450d-91f6-98e9a92bad8b" providerId="ADAL" clId="{D254A938-5A35-42CF-88DD-049F0B653EB2}" dt="2021-03-25T02:29:26.084" v="841" actId="21"/>
          <ac:picMkLst>
            <pc:docMk/>
            <pc:sldMk cId="2787854391" sldId="935"/>
            <ac:picMk id="46" creationId="{00000000-0000-0000-0000-000000000000}"/>
          </ac:picMkLst>
        </pc:picChg>
      </pc:sldChg>
      <pc:sldChg chg="delSp del">
        <pc:chgData name="심상준(SIM SANG JOON)/Digital Process혁신담당/SK" userId="daf31129-9b18-450d-91f6-98e9a92bad8b" providerId="ADAL" clId="{D254A938-5A35-42CF-88DD-049F0B653EB2}" dt="2021-03-25T02:38:30.661" v="1364" actId="47"/>
        <pc:sldMkLst>
          <pc:docMk/>
          <pc:sldMk cId="1563400176" sldId="937"/>
        </pc:sldMkLst>
        <pc:spChg chg="del">
          <ac:chgData name="심상준(SIM SANG JOON)/Digital Process혁신담당/SK" userId="daf31129-9b18-450d-91f6-98e9a92bad8b" providerId="ADAL" clId="{D254A938-5A35-42CF-88DD-049F0B653EB2}" dt="2021-03-25T02:37:57.744" v="1356" actId="21"/>
          <ac:spMkLst>
            <pc:docMk/>
            <pc:sldMk cId="1563400176" sldId="937"/>
            <ac:spMk id="3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7:57.744" v="1356" actId="21"/>
          <ac:spMkLst>
            <pc:docMk/>
            <pc:sldMk cId="1563400176" sldId="937"/>
            <ac:spMk id="9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7:57.744" v="1356" actId="21"/>
          <ac:spMkLst>
            <pc:docMk/>
            <pc:sldMk cId="1563400176" sldId="937"/>
            <ac:spMk id="10" creationId="{00000000-0000-0000-0000-00000000000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7:57.744" v="1356" actId="21"/>
          <ac:spMkLst>
            <pc:docMk/>
            <pc:sldMk cId="1563400176" sldId="937"/>
            <ac:spMk id="79" creationId="{00000000-0000-0000-0000-000000000000}"/>
          </ac:spMkLst>
        </pc:spChg>
        <pc:picChg chg="del">
          <ac:chgData name="심상준(SIM SANG JOON)/Digital Process혁신담당/SK" userId="daf31129-9b18-450d-91f6-98e9a92bad8b" providerId="ADAL" clId="{D254A938-5A35-42CF-88DD-049F0B653EB2}" dt="2021-03-25T02:37:57.744" v="1356" actId="21"/>
          <ac:picMkLst>
            <pc:docMk/>
            <pc:sldMk cId="1563400176" sldId="937"/>
            <ac:picMk id="1026" creationId="{00000000-0000-0000-0000-000000000000}"/>
          </ac:picMkLst>
        </pc:picChg>
      </pc:sldChg>
      <pc:sldChg chg="del">
        <pc:chgData name="심상준(SIM SANG JOON)/Digital Process혁신담당/SK" userId="daf31129-9b18-450d-91f6-98e9a92bad8b" providerId="ADAL" clId="{D254A938-5A35-42CF-88DD-049F0B653EB2}" dt="2021-03-25T02:15:54.390" v="127" actId="47"/>
        <pc:sldMkLst>
          <pc:docMk/>
          <pc:sldMk cId="2056780942" sldId="956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15:54.390" v="127" actId="47"/>
        <pc:sldMkLst>
          <pc:docMk/>
          <pc:sldMk cId="2930043336" sldId="973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15:54.390" v="127" actId="47"/>
        <pc:sldMkLst>
          <pc:docMk/>
          <pc:sldMk cId="3595293543" sldId="1899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15:54.390" v="127" actId="47"/>
        <pc:sldMkLst>
          <pc:docMk/>
          <pc:sldMk cId="3990267911" sldId="1932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15:54.390" v="127" actId="47"/>
        <pc:sldMkLst>
          <pc:docMk/>
          <pc:sldMk cId="2806996039" sldId="1941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15:54.390" v="127" actId="47"/>
        <pc:sldMkLst>
          <pc:docMk/>
          <pc:sldMk cId="3798368447" sldId="1942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15:54.390" v="127" actId="47"/>
        <pc:sldMkLst>
          <pc:docMk/>
          <pc:sldMk cId="3263350061" sldId="1943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15:54.390" v="127" actId="47"/>
        <pc:sldMkLst>
          <pc:docMk/>
          <pc:sldMk cId="1598224275" sldId="1944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41:16.573" v="1572" actId="47"/>
        <pc:sldMkLst>
          <pc:docMk/>
          <pc:sldMk cId="645260018" sldId="2276"/>
        </pc:sldMkLst>
      </pc:sldChg>
      <pc:sldChg chg="del ord">
        <pc:chgData name="심상준(SIM SANG JOON)/Digital Process혁신담당/SK" userId="daf31129-9b18-450d-91f6-98e9a92bad8b" providerId="ADAL" clId="{D254A938-5A35-42CF-88DD-049F0B653EB2}" dt="2021-03-25T02:41:16.573" v="1572" actId="47"/>
        <pc:sldMkLst>
          <pc:docMk/>
          <pc:sldMk cId="951306053" sldId="2277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41:16.573" v="1572" actId="47"/>
        <pc:sldMkLst>
          <pc:docMk/>
          <pc:sldMk cId="1488435658" sldId="2309"/>
        </pc:sldMkLst>
      </pc:sldChg>
      <pc:sldChg chg="modSp mod">
        <pc:chgData name="심상준(SIM SANG JOON)/Digital Process혁신담당/SK" userId="daf31129-9b18-450d-91f6-98e9a92bad8b" providerId="ADAL" clId="{D254A938-5A35-42CF-88DD-049F0B653EB2}" dt="2021-03-25T02:41:28.325" v="1582" actId="20577"/>
        <pc:sldMkLst>
          <pc:docMk/>
          <pc:sldMk cId="2777047784" sldId="2310"/>
        </pc:sldMkLst>
        <pc:spChg chg="mod">
          <ac:chgData name="심상준(SIM SANG JOON)/Digital Process혁신담당/SK" userId="daf31129-9b18-450d-91f6-98e9a92bad8b" providerId="ADAL" clId="{D254A938-5A35-42CF-88DD-049F0B653EB2}" dt="2021-03-25T02:41:28.325" v="1582" actId="20577"/>
          <ac:spMkLst>
            <pc:docMk/>
            <pc:sldMk cId="2777047784" sldId="2310"/>
            <ac:spMk id="5" creationId="{FD98BE52-324B-4980-B071-A174C5A30F96}"/>
          </ac:spMkLst>
        </pc:spChg>
      </pc:sldChg>
      <pc:sldChg chg="del">
        <pc:chgData name="심상준(SIM SANG JOON)/Digital Process혁신담당/SK" userId="daf31129-9b18-450d-91f6-98e9a92bad8b" providerId="ADAL" clId="{D254A938-5A35-42CF-88DD-049F0B653EB2}" dt="2021-03-25T02:41:20.823" v="1573" actId="47"/>
        <pc:sldMkLst>
          <pc:docMk/>
          <pc:sldMk cId="3573078420" sldId="2314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41:20.823" v="1573" actId="47"/>
        <pc:sldMkLst>
          <pc:docMk/>
          <pc:sldMk cId="2741546124" sldId="2315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41:20.823" v="1573" actId="47"/>
        <pc:sldMkLst>
          <pc:docMk/>
          <pc:sldMk cId="1639826140" sldId="2316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41:20.823" v="1573" actId="47"/>
        <pc:sldMkLst>
          <pc:docMk/>
          <pc:sldMk cId="244040861" sldId="2317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41:20.823" v="1573" actId="47"/>
        <pc:sldMkLst>
          <pc:docMk/>
          <pc:sldMk cId="2258185945" sldId="2318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41:20.823" v="1573" actId="47"/>
        <pc:sldMkLst>
          <pc:docMk/>
          <pc:sldMk cId="1340421720" sldId="2320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41:20.823" v="1573" actId="47"/>
        <pc:sldMkLst>
          <pc:docMk/>
          <pc:sldMk cId="564238320" sldId="2321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41:20.823" v="1573" actId="47"/>
        <pc:sldMkLst>
          <pc:docMk/>
          <pc:sldMk cId="3584316065" sldId="2322"/>
        </pc:sldMkLst>
      </pc:sldChg>
      <pc:sldChg chg="addSp delSp modSp mod">
        <pc:chgData name="심상준(SIM SANG JOON)/Digital Process혁신담당/SK" userId="daf31129-9b18-450d-91f6-98e9a92bad8b" providerId="ADAL" clId="{D254A938-5A35-42CF-88DD-049F0B653EB2}" dt="2021-03-25T05:40:25.436" v="1585"/>
        <pc:sldMkLst>
          <pc:docMk/>
          <pc:sldMk cId="3176880122" sldId="2325"/>
        </pc:sldMkLst>
        <pc:spChg chg="mod">
          <ac:chgData name="심상준(SIM SANG JOON)/Digital Process혁신담당/SK" userId="daf31129-9b18-450d-91f6-98e9a92bad8b" providerId="ADAL" clId="{D254A938-5A35-42CF-88DD-049F0B653EB2}" dt="2021-03-25T02:17:22.240" v="162" actId="20577"/>
          <ac:spMkLst>
            <pc:docMk/>
            <pc:sldMk cId="3176880122" sldId="2325"/>
            <ac:spMk id="4" creationId="{98F638C8-1CE7-4144-94E4-418A680A07B3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16:27.566" v="150" actId="478"/>
          <ac:spMkLst>
            <pc:docMk/>
            <pc:sldMk cId="3176880122" sldId="2325"/>
            <ac:spMk id="6" creationId="{BF6A47E3-7F9A-468F-B39D-48C140C85734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16:27.566" v="150" actId="478"/>
          <ac:spMkLst>
            <pc:docMk/>
            <pc:sldMk cId="3176880122" sldId="2325"/>
            <ac:spMk id="7" creationId="{7EB172E0-BAB0-4F93-A99B-DC506A827C31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5:40:25.436" v="1585"/>
          <ac:spMkLst>
            <pc:docMk/>
            <pc:sldMk cId="3176880122" sldId="2325"/>
            <ac:spMk id="10" creationId="{F915EF8D-9E8C-4CB3-8223-264598A50E3C}"/>
          </ac:spMkLst>
        </pc:spChg>
        <pc:picChg chg="mod">
          <ac:chgData name="심상준(SIM SANG JOON)/Digital Process혁신담당/SK" userId="daf31129-9b18-450d-91f6-98e9a92bad8b" providerId="ADAL" clId="{D254A938-5A35-42CF-88DD-049F0B653EB2}" dt="2021-03-25T02:17:12.068" v="156" actId="14100"/>
          <ac:picMkLst>
            <pc:docMk/>
            <pc:sldMk cId="3176880122" sldId="2325"/>
            <ac:picMk id="8" creationId="{B7503DB6-CDDB-4EC5-8AAA-76DF1D1D5AA7}"/>
          </ac:picMkLst>
        </pc:picChg>
        <pc:picChg chg="mod">
          <ac:chgData name="심상준(SIM SANG JOON)/Digital Process혁신담당/SK" userId="daf31129-9b18-450d-91f6-98e9a92bad8b" providerId="ADAL" clId="{D254A938-5A35-42CF-88DD-049F0B653EB2}" dt="2021-03-25T02:18:03.251" v="295" actId="1076"/>
          <ac:picMkLst>
            <pc:docMk/>
            <pc:sldMk cId="3176880122" sldId="2325"/>
            <ac:picMk id="9" creationId="{10C1F060-8D17-4CB3-8476-5833F4671935}"/>
          </ac:picMkLst>
        </pc:picChg>
        <pc:picChg chg="add mod">
          <ac:chgData name="심상준(SIM SANG JOON)/Digital Process혁신담당/SK" userId="daf31129-9b18-450d-91f6-98e9a92bad8b" providerId="ADAL" clId="{D254A938-5A35-42CF-88DD-049F0B653EB2}" dt="2021-03-25T02:24:55.495" v="756" actId="1076"/>
          <ac:picMkLst>
            <pc:docMk/>
            <pc:sldMk cId="3176880122" sldId="2325"/>
            <ac:picMk id="11" creationId="{908DBEA4-B9A9-4DDD-83D5-DE3ACB07AADE}"/>
          </ac:picMkLst>
        </pc:picChg>
        <pc:picChg chg="add mod">
          <ac:chgData name="심상준(SIM SANG JOON)/Digital Process혁신담당/SK" userId="daf31129-9b18-450d-91f6-98e9a92bad8b" providerId="ADAL" clId="{D254A938-5A35-42CF-88DD-049F0B653EB2}" dt="2021-03-25T02:24:55.495" v="756" actId="1076"/>
          <ac:picMkLst>
            <pc:docMk/>
            <pc:sldMk cId="3176880122" sldId="2325"/>
            <ac:picMk id="12" creationId="{3B471F3F-B1D8-4DFA-BE73-E67E27E39295}"/>
          </ac:picMkLst>
        </pc:picChg>
        <pc:picChg chg="add mod">
          <ac:chgData name="심상준(SIM SANG JOON)/Digital Process혁신담당/SK" userId="daf31129-9b18-450d-91f6-98e9a92bad8b" providerId="ADAL" clId="{D254A938-5A35-42CF-88DD-049F0B653EB2}" dt="2021-03-25T02:24:55.495" v="756" actId="1076"/>
          <ac:picMkLst>
            <pc:docMk/>
            <pc:sldMk cId="3176880122" sldId="2325"/>
            <ac:picMk id="13" creationId="{0A9E6D9C-618A-4941-B664-3ECF076C245B}"/>
          </ac:picMkLst>
        </pc:picChg>
        <pc:picChg chg="add mod">
          <ac:chgData name="심상준(SIM SANG JOON)/Digital Process혁신담당/SK" userId="daf31129-9b18-450d-91f6-98e9a92bad8b" providerId="ADAL" clId="{D254A938-5A35-42CF-88DD-049F0B653EB2}" dt="2021-03-25T02:24:55.495" v="756" actId="1076"/>
          <ac:picMkLst>
            <pc:docMk/>
            <pc:sldMk cId="3176880122" sldId="2325"/>
            <ac:picMk id="14" creationId="{A99F9E63-DDEE-4B19-9DD6-DF0558CEFEEC}"/>
          </ac:picMkLst>
        </pc:picChg>
        <pc:cxnChg chg="del">
          <ac:chgData name="심상준(SIM SANG JOON)/Digital Process혁신담당/SK" userId="daf31129-9b18-450d-91f6-98e9a92bad8b" providerId="ADAL" clId="{D254A938-5A35-42CF-88DD-049F0B653EB2}" dt="2021-03-25T02:16:30.144" v="151" actId="478"/>
          <ac:cxnSpMkLst>
            <pc:docMk/>
            <pc:sldMk cId="3176880122" sldId="2325"/>
            <ac:cxnSpMk id="5" creationId="{A1759F06-29A4-4FD0-B68F-A6275325F3DD}"/>
          </ac:cxnSpMkLst>
        </pc:cxnChg>
      </pc:sldChg>
      <pc:sldChg chg="del">
        <pc:chgData name="심상준(SIM SANG JOON)/Digital Process혁신담당/SK" userId="daf31129-9b18-450d-91f6-98e9a92bad8b" providerId="ADAL" clId="{D254A938-5A35-42CF-88DD-049F0B653EB2}" dt="2021-03-25T02:14:29.438" v="0" actId="47"/>
        <pc:sldMkLst>
          <pc:docMk/>
          <pc:sldMk cId="4092261779" sldId="2326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14:47.188" v="1" actId="47"/>
        <pc:sldMkLst>
          <pc:docMk/>
          <pc:sldMk cId="1626601004" sldId="2327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27:16.038" v="831" actId="47"/>
        <pc:sldMkLst>
          <pc:docMk/>
          <pc:sldMk cId="3243678799" sldId="2328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27:16.038" v="831" actId="47"/>
        <pc:sldMkLst>
          <pc:docMk/>
          <pc:sldMk cId="1784317677" sldId="2329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27:16.038" v="831" actId="47"/>
        <pc:sldMkLst>
          <pc:docMk/>
          <pc:sldMk cId="3344684674" sldId="2330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27:16.038" v="831" actId="47"/>
        <pc:sldMkLst>
          <pc:docMk/>
          <pc:sldMk cId="2988260428" sldId="2331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27:16.038" v="831" actId="47"/>
        <pc:sldMkLst>
          <pc:docMk/>
          <pc:sldMk cId="1711137694" sldId="2332"/>
        </pc:sldMkLst>
      </pc:sldChg>
      <pc:sldChg chg="del">
        <pc:chgData name="심상준(SIM SANG JOON)/Digital Process혁신담당/SK" userId="daf31129-9b18-450d-91f6-98e9a92bad8b" providerId="ADAL" clId="{D254A938-5A35-42CF-88DD-049F0B653EB2}" dt="2021-03-25T02:27:16.038" v="831" actId="47"/>
        <pc:sldMkLst>
          <pc:docMk/>
          <pc:sldMk cId="4020166122" sldId="2333"/>
        </pc:sldMkLst>
      </pc:sldChg>
      <pc:sldChg chg="modSp add mod">
        <pc:chgData name="심상준(SIM SANG JOON)/Digital Process혁신담당/SK" userId="daf31129-9b18-450d-91f6-98e9a92bad8b" providerId="ADAL" clId="{D254A938-5A35-42CF-88DD-049F0B653EB2}" dt="2021-03-25T02:16:11.081" v="149" actId="20577"/>
        <pc:sldMkLst>
          <pc:docMk/>
          <pc:sldMk cId="1781875014" sldId="2334"/>
        </pc:sldMkLst>
        <pc:spChg chg="mod">
          <ac:chgData name="심상준(SIM SANG JOON)/Digital Process혁신담당/SK" userId="daf31129-9b18-450d-91f6-98e9a92bad8b" providerId="ADAL" clId="{D254A938-5A35-42CF-88DD-049F0B653EB2}" dt="2021-03-25T02:16:11.081" v="149" actId="20577"/>
          <ac:spMkLst>
            <pc:docMk/>
            <pc:sldMk cId="1781875014" sldId="2334"/>
            <ac:spMk id="20" creationId="{39CAF250-E21D-41BE-A275-4BA29CDE04C0}"/>
          </ac:spMkLst>
        </pc:spChg>
      </pc:sldChg>
      <pc:sldChg chg="modSp add mod">
        <pc:chgData name="심상준(SIM SANG JOON)/Digital Process혁신담당/SK" userId="daf31129-9b18-450d-91f6-98e9a92bad8b" providerId="ADAL" clId="{D254A938-5A35-42CF-88DD-049F0B653EB2}" dt="2021-03-25T02:25:47.352" v="810" actId="20577"/>
        <pc:sldMkLst>
          <pc:docMk/>
          <pc:sldMk cId="3266245015" sldId="2335"/>
        </pc:sldMkLst>
        <pc:spChg chg="mod">
          <ac:chgData name="심상준(SIM SANG JOON)/Digital Process혁신담당/SK" userId="daf31129-9b18-450d-91f6-98e9a92bad8b" providerId="ADAL" clId="{D254A938-5A35-42CF-88DD-049F0B653EB2}" dt="2021-03-25T02:25:47.352" v="810" actId="20577"/>
          <ac:spMkLst>
            <pc:docMk/>
            <pc:sldMk cId="3266245015" sldId="2335"/>
            <ac:spMk id="20" creationId="{39CAF250-E21D-41BE-A275-4BA29CDE04C0}"/>
          </ac:spMkLst>
        </pc:spChg>
      </pc:sldChg>
      <pc:sldChg chg="addSp delSp modSp add mod">
        <pc:chgData name="심상준(SIM SANG JOON)/Digital Process혁신담당/SK" userId="daf31129-9b18-450d-91f6-98e9a92bad8b" providerId="ADAL" clId="{D254A938-5A35-42CF-88DD-049F0B653EB2}" dt="2021-03-25T02:36:09.520" v="1200" actId="20577"/>
        <pc:sldMkLst>
          <pc:docMk/>
          <pc:sldMk cId="656141000" sldId="2336"/>
        </pc:sldMkLst>
        <pc:spChg chg="add mod">
          <ac:chgData name="심상준(SIM SANG JOON)/Digital Process혁신담당/SK" userId="daf31129-9b18-450d-91f6-98e9a92bad8b" providerId="ADAL" clId="{D254A938-5A35-42CF-88DD-049F0B653EB2}" dt="2021-03-25T02:36:09.520" v="1200" actId="20577"/>
          <ac:spMkLst>
            <pc:docMk/>
            <pc:sldMk cId="656141000" sldId="2336"/>
            <ac:spMk id="2" creationId="{492BC9C6-16FA-48B5-BD97-A011AE5FE70F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5:59.551" v="1133" actId="207"/>
          <ac:spMkLst>
            <pc:docMk/>
            <pc:sldMk cId="656141000" sldId="2336"/>
            <ac:spMk id="3" creationId="{0B8AC1CF-9ED9-441B-802B-6B21EDAD1ECE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5:12.173" v="1125"/>
          <ac:spMkLst>
            <pc:docMk/>
            <pc:sldMk cId="656141000" sldId="2336"/>
            <ac:spMk id="4" creationId="{98F638C8-1CE7-4144-94E4-418A680A07B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5:23.798" v="1127"/>
          <ac:spMkLst>
            <pc:docMk/>
            <pc:sldMk cId="656141000" sldId="2336"/>
            <ac:spMk id="5" creationId="{E27BFAC3-150F-4946-8B75-4A2DA6755F2C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5:23.798" v="1127"/>
          <ac:spMkLst>
            <pc:docMk/>
            <pc:sldMk cId="656141000" sldId="2336"/>
            <ac:spMk id="8" creationId="{F9C366C8-E6D9-4D7C-9D01-F5C431917CF8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5:23.798" v="1127"/>
          <ac:spMkLst>
            <pc:docMk/>
            <pc:sldMk cId="656141000" sldId="2336"/>
            <ac:spMk id="9" creationId="{80D9FF70-7959-4B85-A0C9-587035F0D3FC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5:23.798" v="1127"/>
          <ac:spMkLst>
            <pc:docMk/>
            <pc:sldMk cId="656141000" sldId="2336"/>
            <ac:spMk id="10" creationId="{B5E8CF97-A3BB-4E5B-9B06-9E784020B993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5:23.798" v="1127"/>
          <ac:spMkLst>
            <pc:docMk/>
            <pc:sldMk cId="656141000" sldId="2336"/>
            <ac:spMk id="13" creationId="{00585CF0-A639-4098-86DD-892F97D7CA55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5:23.798" v="1127"/>
          <ac:spMkLst>
            <pc:docMk/>
            <pc:sldMk cId="656141000" sldId="2336"/>
            <ac:spMk id="14" creationId="{9166BAD4-45B2-4E8A-B0FF-5F44FA11188E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5:23.798" v="1127"/>
          <ac:spMkLst>
            <pc:docMk/>
            <pc:sldMk cId="656141000" sldId="2336"/>
            <ac:spMk id="15" creationId="{0653BF30-5B59-4CF6-BF53-A32DBE534D25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5:23.798" v="1127"/>
          <ac:spMkLst>
            <pc:docMk/>
            <pc:sldMk cId="656141000" sldId="2336"/>
            <ac:spMk id="16" creationId="{6E920C39-B2C0-4B6E-B393-0914E2C7061A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5:30.454" v="1128" actId="20577"/>
          <ac:spMkLst>
            <pc:docMk/>
            <pc:sldMk cId="656141000" sldId="2336"/>
            <ac:spMk id="17" creationId="{5D942348-57B5-4650-9E43-85A9B17BEDF7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5:23.798" v="1127"/>
          <ac:spMkLst>
            <pc:docMk/>
            <pc:sldMk cId="656141000" sldId="2336"/>
            <ac:spMk id="18" creationId="{FD08C990-BB95-4007-A17A-09B19A7E2750}"/>
          </ac:spMkLst>
        </pc:spChg>
        <pc:grpChg chg="add mod">
          <ac:chgData name="심상준(SIM SANG JOON)/Digital Process혁신담당/SK" userId="daf31129-9b18-450d-91f6-98e9a92bad8b" providerId="ADAL" clId="{D254A938-5A35-42CF-88DD-049F0B653EB2}" dt="2021-03-25T02:35:23.798" v="1127"/>
          <ac:grpSpMkLst>
            <pc:docMk/>
            <pc:sldMk cId="656141000" sldId="2336"/>
            <ac:grpSpMk id="6" creationId="{D4D333FD-CE20-46E4-BE9C-1D4A33C63E3D}"/>
          </ac:grpSpMkLst>
        </pc:grpChg>
        <pc:grpChg chg="add mod">
          <ac:chgData name="심상준(SIM SANG JOON)/Digital Process혁신담당/SK" userId="daf31129-9b18-450d-91f6-98e9a92bad8b" providerId="ADAL" clId="{D254A938-5A35-42CF-88DD-049F0B653EB2}" dt="2021-03-25T02:35:23.798" v="1127"/>
          <ac:grpSpMkLst>
            <pc:docMk/>
            <pc:sldMk cId="656141000" sldId="2336"/>
            <ac:grpSpMk id="11" creationId="{AFC2C461-B60F-461E-B97B-1AF6E79ECB49}"/>
          </ac:grpSpMkLst>
        </pc:grpChg>
        <pc:picChg chg="mod">
          <ac:chgData name="심상준(SIM SANG JOON)/Digital Process혁신담당/SK" userId="daf31129-9b18-450d-91f6-98e9a92bad8b" providerId="ADAL" clId="{D254A938-5A35-42CF-88DD-049F0B653EB2}" dt="2021-03-25T02:35:23.798" v="1127"/>
          <ac:picMkLst>
            <pc:docMk/>
            <pc:sldMk cId="656141000" sldId="2336"/>
            <ac:picMk id="7" creationId="{B9746EFE-3540-4DDE-B389-4D570B41E033}"/>
          </ac:picMkLst>
        </pc:picChg>
        <pc:picChg chg="mod">
          <ac:chgData name="심상준(SIM SANG JOON)/Digital Process혁신담당/SK" userId="daf31129-9b18-450d-91f6-98e9a92bad8b" providerId="ADAL" clId="{D254A938-5A35-42CF-88DD-049F0B653EB2}" dt="2021-03-25T02:35:23.798" v="1127"/>
          <ac:picMkLst>
            <pc:docMk/>
            <pc:sldMk cId="656141000" sldId="2336"/>
            <ac:picMk id="12" creationId="{AD810C36-5ACF-4E23-9FCD-A4864768C4D3}"/>
          </ac:picMkLst>
        </pc:picChg>
      </pc:sldChg>
      <pc:sldChg chg="add del">
        <pc:chgData name="심상준(SIM SANG JOON)/Digital Process혁신담당/SK" userId="daf31129-9b18-450d-91f6-98e9a92bad8b" providerId="ADAL" clId="{D254A938-5A35-42CF-88DD-049F0B653EB2}" dt="2021-03-25T02:33:53.564" v="1121" actId="2696"/>
        <pc:sldMkLst>
          <pc:docMk/>
          <pc:sldMk cId="3895485443" sldId="2336"/>
        </pc:sldMkLst>
      </pc:sldChg>
      <pc:sldChg chg="add del">
        <pc:chgData name="심상준(SIM SANG JOON)/Digital Process혁신담당/SK" userId="daf31129-9b18-450d-91f6-98e9a92bad8b" providerId="ADAL" clId="{D254A938-5A35-42CF-88DD-049F0B653EB2}" dt="2021-03-25T02:33:53.564" v="1121" actId="2696"/>
        <pc:sldMkLst>
          <pc:docMk/>
          <pc:sldMk cId="2426495334" sldId="2337"/>
        </pc:sldMkLst>
      </pc:sldChg>
      <pc:sldChg chg="addSp delSp modSp add mod">
        <pc:chgData name="심상준(SIM SANG JOON)/Digital Process혁신담당/SK" userId="daf31129-9b18-450d-91f6-98e9a92bad8b" providerId="ADAL" clId="{D254A938-5A35-42CF-88DD-049F0B653EB2}" dt="2021-03-25T02:38:43.543" v="1365" actId="20577"/>
        <pc:sldMkLst>
          <pc:docMk/>
          <pc:sldMk cId="2626220725" sldId="2337"/>
        </pc:sldMkLst>
        <pc:spChg chg="add mod">
          <ac:chgData name="심상준(SIM SANG JOON)/Digital Process혁신담당/SK" userId="daf31129-9b18-450d-91f6-98e9a92bad8b" providerId="ADAL" clId="{D254A938-5A35-42CF-88DD-049F0B653EB2}" dt="2021-03-25T02:37:18.306" v="1282" actId="20577"/>
          <ac:spMkLst>
            <pc:docMk/>
            <pc:sldMk cId="2626220725" sldId="2337"/>
            <ac:spMk id="2" creationId="{27EA33F6-76A4-4705-BECF-60A54E29794F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8:43.543" v="1365" actId="20577"/>
          <ac:spMkLst>
            <pc:docMk/>
            <pc:sldMk cId="2626220725" sldId="2337"/>
            <ac:spMk id="3" creationId="{1E84FF00-DA28-456B-B280-800C60172C2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7:04.009" v="1208"/>
          <ac:spMkLst>
            <pc:docMk/>
            <pc:sldMk cId="2626220725" sldId="2337"/>
            <ac:spMk id="4" creationId="{98F638C8-1CE7-4144-94E4-418A680A07B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6:44.380" v="1205" actId="1076"/>
          <ac:spMkLst>
            <pc:docMk/>
            <pc:sldMk cId="2626220725" sldId="2337"/>
            <ac:spMk id="6" creationId="{F82EC545-9CDC-4902-9BFA-BD8A1B588C7E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6:44.380" v="1205" actId="1076"/>
          <ac:spMkLst>
            <pc:docMk/>
            <pc:sldMk cId="2626220725" sldId="2337"/>
            <ac:spMk id="7" creationId="{95F49400-AAFF-4434-993E-04C0B47AF617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6:44.380" v="1205" actId="1076"/>
          <ac:spMkLst>
            <pc:docMk/>
            <pc:sldMk cId="2626220725" sldId="2337"/>
            <ac:spMk id="8" creationId="{1FAE5754-0C7A-4FBB-B42F-F4EE5455B97E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6:44.380" v="1205" actId="1076"/>
          <ac:spMkLst>
            <pc:docMk/>
            <pc:sldMk cId="2626220725" sldId="2337"/>
            <ac:spMk id="9" creationId="{0CBE1272-AA68-4D2A-B925-2B4A8950DD45}"/>
          </ac:spMkLst>
        </pc:spChg>
        <pc:spChg chg="add del mod">
          <ac:chgData name="심상준(SIM SANG JOON)/Digital Process혁신담당/SK" userId="daf31129-9b18-450d-91f6-98e9a92bad8b" providerId="ADAL" clId="{D254A938-5A35-42CF-88DD-049F0B653EB2}" dt="2021-03-25T02:36:48.380" v="1206" actId="478"/>
          <ac:spMkLst>
            <pc:docMk/>
            <pc:sldMk cId="2626220725" sldId="2337"/>
            <ac:spMk id="10" creationId="{A4519D38-D535-43DA-8AED-90DE647366F6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7:11.650" v="1210" actId="207"/>
          <ac:spMkLst>
            <pc:docMk/>
            <pc:sldMk cId="2626220725" sldId="2337"/>
            <ac:spMk id="11" creationId="{630D0AFB-9500-4399-A53C-37689CE1DEC6}"/>
          </ac:spMkLst>
        </pc:spChg>
        <pc:picChg chg="add mod">
          <ac:chgData name="심상준(SIM SANG JOON)/Digital Process혁신담당/SK" userId="daf31129-9b18-450d-91f6-98e9a92bad8b" providerId="ADAL" clId="{D254A938-5A35-42CF-88DD-049F0B653EB2}" dt="2021-03-25T02:36:44.380" v="1205" actId="1076"/>
          <ac:picMkLst>
            <pc:docMk/>
            <pc:sldMk cId="2626220725" sldId="2337"/>
            <ac:picMk id="5" creationId="{7AF4EA2D-5EF4-4EA6-9506-E50D632EB7A2}"/>
          </ac:picMkLst>
        </pc:picChg>
      </pc:sldChg>
      <pc:sldChg chg="add del">
        <pc:chgData name="심상준(SIM SANG JOON)/Digital Process혁신담당/SK" userId="daf31129-9b18-450d-91f6-98e9a92bad8b" providerId="ADAL" clId="{D254A938-5A35-42CF-88DD-049F0B653EB2}" dt="2021-03-25T02:33:53.564" v="1121" actId="2696"/>
        <pc:sldMkLst>
          <pc:docMk/>
          <pc:sldMk cId="2746421147" sldId="2338"/>
        </pc:sldMkLst>
      </pc:sldChg>
      <pc:sldChg chg="addSp modSp add mod">
        <pc:chgData name="심상준(SIM SANG JOON)/Digital Process혁신담당/SK" userId="daf31129-9b18-450d-91f6-98e9a92bad8b" providerId="ADAL" clId="{D254A938-5A35-42CF-88DD-049F0B653EB2}" dt="2021-03-25T02:38:55.262" v="1379" actId="20577"/>
        <pc:sldMkLst>
          <pc:docMk/>
          <pc:sldMk cId="2921462526" sldId="2338"/>
        </pc:sldMkLst>
        <pc:spChg chg="add mod">
          <ac:chgData name="심상준(SIM SANG JOON)/Digital Process혁신담당/SK" userId="daf31129-9b18-450d-91f6-98e9a92bad8b" providerId="ADAL" clId="{D254A938-5A35-42CF-88DD-049F0B653EB2}" dt="2021-03-25T02:38:25.036" v="1363" actId="20577"/>
          <ac:spMkLst>
            <pc:docMk/>
            <pc:sldMk cId="2921462526" sldId="2338"/>
            <ac:spMk id="3" creationId="{577F1E23-3DB8-440D-B0F4-E55CF088727F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8:55.262" v="1379" actId="20577"/>
          <ac:spMkLst>
            <pc:docMk/>
            <pc:sldMk cId="2921462526" sldId="2338"/>
            <ac:spMk id="4" creationId="{98F638C8-1CE7-4144-94E4-418A680A07B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8:09.130" v="1360" actId="1076"/>
          <ac:spMkLst>
            <pc:docMk/>
            <pc:sldMk cId="2921462526" sldId="2338"/>
            <ac:spMk id="6" creationId="{40FBED77-40A6-4BDC-8909-A2A0C5FE4A56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8:09.130" v="1360" actId="1076"/>
          <ac:spMkLst>
            <pc:docMk/>
            <pc:sldMk cId="2921462526" sldId="2338"/>
            <ac:spMk id="7" creationId="{530D0567-6E1A-4800-9B2B-D78E08086B00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8:09.130" v="1360" actId="1076"/>
          <ac:spMkLst>
            <pc:docMk/>
            <pc:sldMk cId="2921462526" sldId="2338"/>
            <ac:spMk id="8" creationId="{857FCE1E-61E6-4EC5-82FE-7EB35541E58F}"/>
          </ac:spMkLst>
        </pc:spChg>
        <pc:picChg chg="add mod">
          <ac:chgData name="심상준(SIM SANG JOON)/Digital Process혁신담당/SK" userId="daf31129-9b18-450d-91f6-98e9a92bad8b" providerId="ADAL" clId="{D254A938-5A35-42CF-88DD-049F0B653EB2}" dt="2021-03-25T02:38:14.630" v="1362" actId="1076"/>
          <ac:picMkLst>
            <pc:docMk/>
            <pc:sldMk cId="2921462526" sldId="2338"/>
            <ac:picMk id="5" creationId="{A400956E-6848-4F8D-842A-A8AE4EBF62A3}"/>
          </ac:picMkLst>
        </pc:picChg>
      </pc:sldChg>
      <pc:sldChg chg="addSp modSp add mod">
        <pc:chgData name="심상준(SIM SANG JOON)/Digital Process혁신담당/SK" userId="daf31129-9b18-450d-91f6-98e9a92bad8b" providerId="ADAL" clId="{D254A938-5A35-42CF-88DD-049F0B653EB2}" dt="2021-03-25T02:30:30.916" v="998" actId="20577"/>
        <pc:sldMkLst>
          <pc:docMk/>
          <pc:sldMk cId="4088440188" sldId="2339"/>
        </pc:sldMkLst>
        <pc:spChg chg="mod">
          <ac:chgData name="심상준(SIM SANG JOON)/Digital Process혁신담당/SK" userId="daf31129-9b18-450d-91f6-98e9a92bad8b" providerId="ADAL" clId="{D254A938-5A35-42CF-88DD-049F0B653EB2}" dt="2021-03-25T02:30:30.916" v="998" actId="20577"/>
          <ac:spMkLst>
            <pc:docMk/>
            <pc:sldMk cId="4088440188" sldId="2339"/>
            <ac:spMk id="4" creationId="{98F638C8-1CE7-4144-94E4-418A680A07B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25.198" v="929"/>
          <ac:spMkLst>
            <pc:docMk/>
            <pc:sldMk cId="4088440188" sldId="2339"/>
            <ac:spMk id="7" creationId="{C409408B-4911-4E02-B95C-A6017D5703BE}"/>
          </ac:spMkLst>
        </pc:spChg>
        <pc:picChg chg="add mod">
          <ac:chgData name="심상준(SIM SANG JOON)/Digital Process혁신담당/SK" userId="daf31129-9b18-450d-91f6-98e9a92bad8b" providerId="ADAL" clId="{D254A938-5A35-42CF-88DD-049F0B653EB2}" dt="2021-03-25T02:30:25.198" v="929"/>
          <ac:picMkLst>
            <pc:docMk/>
            <pc:sldMk cId="4088440188" sldId="2339"/>
            <ac:picMk id="3" creationId="{27CDC198-DBE9-46A2-81C7-CA1E562AEDDD}"/>
          </ac:picMkLst>
        </pc:picChg>
        <pc:picChg chg="add mod">
          <ac:chgData name="심상준(SIM SANG JOON)/Digital Process혁신담당/SK" userId="daf31129-9b18-450d-91f6-98e9a92bad8b" providerId="ADAL" clId="{D254A938-5A35-42CF-88DD-049F0B653EB2}" dt="2021-03-25T02:30:25.198" v="929"/>
          <ac:picMkLst>
            <pc:docMk/>
            <pc:sldMk cId="4088440188" sldId="2339"/>
            <ac:picMk id="5" creationId="{62018C29-E6A6-4B3E-A323-B1AB88E370D0}"/>
          </ac:picMkLst>
        </pc:picChg>
        <pc:picChg chg="add mod">
          <ac:chgData name="심상준(SIM SANG JOON)/Digital Process혁신담당/SK" userId="daf31129-9b18-450d-91f6-98e9a92bad8b" providerId="ADAL" clId="{D254A938-5A35-42CF-88DD-049F0B653EB2}" dt="2021-03-25T02:30:25.198" v="929"/>
          <ac:picMkLst>
            <pc:docMk/>
            <pc:sldMk cId="4088440188" sldId="2339"/>
            <ac:picMk id="6" creationId="{E1A50192-AFBB-4FA6-A64A-12731A8AF813}"/>
          </ac:picMkLst>
        </pc:picChg>
      </pc:sldChg>
      <pc:sldChg chg="addSp modSp add mod">
        <pc:chgData name="심상준(SIM SANG JOON)/Digital Process혁신담당/SK" userId="daf31129-9b18-450d-91f6-98e9a92bad8b" providerId="ADAL" clId="{D254A938-5A35-42CF-88DD-049F0B653EB2}" dt="2021-03-25T02:34:59.296" v="1124" actId="108"/>
        <pc:sldMkLst>
          <pc:docMk/>
          <pc:sldMk cId="64783851" sldId="2340"/>
        </pc:sldMkLst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3" creationId="{73011B7A-EE3C-4DE7-9B66-6414D501F165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0:59.545" v="1035" actId="20577"/>
          <ac:spMkLst>
            <pc:docMk/>
            <pc:sldMk cId="64783851" sldId="2340"/>
            <ac:spMk id="4" creationId="{98F638C8-1CE7-4144-94E4-418A680A07B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5" creationId="{3DC9330C-9E0A-4D9B-B6AE-49AA0A09C5AD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6" creationId="{CBAE348A-A7E0-4D02-A576-1369F1AE1F5D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7" creationId="{656F5B16-8E58-44A9-86D0-91B5899D1550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8" creationId="{C46BD01C-6D66-48CD-9BC8-00A9C368C79F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4:59.296" v="1124" actId="108"/>
          <ac:spMkLst>
            <pc:docMk/>
            <pc:sldMk cId="64783851" sldId="2340"/>
            <ac:spMk id="9" creationId="{BDCD7705-51A4-4F20-8AE4-CEF2F854503A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10" creationId="{4C092B8C-FC3D-4633-BA3C-F4C258809B38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4:55.765" v="1123" actId="108"/>
          <ac:spMkLst>
            <pc:docMk/>
            <pc:sldMk cId="64783851" sldId="2340"/>
            <ac:spMk id="11" creationId="{A5F2530F-03AC-47F7-8FA1-07F24DB744DA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12" creationId="{81564F3F-469E-4045-93D4-A2D4EAAEE659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13" creationId="{7F34D790-81E7-45D3-B423-A8F9D7A9191C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14" creationId="{794F9DC6-3472-4112-AB68-96ADB76F6DAF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16" creationId="{35937CF4-7DAF-45DB-A75C-8FF5EC84A4B4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17" creationId="{036E0ECD-EB73-4E6D-A121-1585BD58E6A0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0:47.093" v="1001"/>
          <ac:spMkLst>
            <pc:docMk/>
            <pc:sldMk cId="64783851" sldId="2340"/>
            <ac:spMk id="18" creationId="{CF45D049-4BB9-4457-9CFE-D04B28885C81}"/>
          </ac:spMkLst>
        </pc:spChg>
        <pc:picChg chg="add mod">
          <ac:chgData name="심상준(SIM SANG JOON)/Digital Process혁신담당/SK" userId="daf31129-9b18-450d-91f6-98e9a92bad8b" providerId="ADAL" clId="{D254A938-5A35-42CF-88DD-049F0B653EB2}" dt="2021-03-25T02:30:47.093" v="1001"/>
          <ac:picMkLst>
            <pc:docMk/>
            <pc:sldMk cId="64783851" sldId="2340"/>
            <ac:picMk id="15" creationId="{DF495776-F4A9-4694-9426-B9CC50334C5D}"/>
          </ac:picMkLst>
        </pc:picChg>
      </pc:sldChg>
      <pc:sldChg chg="addSp modSp add mod">
        <pc:chgData name="심상준(SIM SANG JOON)/Digital Process혁신담당/SK" userId="daf31129-9b18-450d-91f6-98e9a92bad8b" providerId="ADAL" clId="{D254A938-5A35-42CF-88DD-049F0B653EB2}" dt="2021-03-25T02:32:36.904" v="1102" actId="1076"/>
        <pc:sldMkLst>
          <pc:docMk/>
          <pc:sldMk cId="2244942878" sldId="2341"/>
        </pc:sldMkLst>
        <pc:spChg chg="add mod">
          <ac:chgData name="심상준(SIM SANG JOON)/Digital Process혁신담당/SK" userId="daf31129-9b18-450d-91f6-98e9a92bad8b" providerId="ADAL" clId="{D254A938-5A35-42CF-88DD-049F0B653EB2}" dt="2021-03-25T02:32:29.686" v="1101" actId="207"/>
          <ac:spMkLst>
            <pc:docMk/>
            <pc:sldMk cId="2244942878" sldId="2341"/>
            <ac:spMk id="2" creationId="{09A18A9B-085E-4012-8A6A-793752F435C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2:36.904" v="1102" actId="1076"/>
          <ac:spMkLst>
            <pc:docMk/>
            <pc:sldMk cId="2244942878" sldId="2341"/>
            <ac:spMk id="3" creationId="{BBCC17A3-B3F1-4B99-AD8D-7DD9C88915D9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2:17.576" v="1096" actId="1076"/>
          <ac:spMkLst>
            <pc:docMk/>
            <pc:sldMk cId="2244942878" sldId="2341"/>
            <ac:spMk id="4" creationId="{98F638C8-1CE7-4144-94E4-418A680A07B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2:36.904" v="1102" actId="1076"/>
          <ac:spMkLst>
            <pc:docMk/>
            <pc:sldMk cId="2244942878" sldId="2341"/>
            <ac:spMk id="5" creationId="{443A26BF-6B29-43C5-9388-B6CEA861F918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2:36.904" v="1102" actId="1076"/>
          <ac:spMkLst>
            <pc:docMk/>
            <pc:sldMk cId="2244942878" sldId="2341"/>
            <ac:spMk id="6" creationId="{30022C60-BC36-471E-AE75-D8F0F957B11D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2:36.904" v="1102" actId="1076"/>
          <ac:spMkLst>
            <pc:docMk/>
            <pc:sldMk cId="2244942878" sldId="2341"/>
            <ac:spMk id="7" creationId="{32AE4084-DE9B-49D7-BBA9-70D0A13C339D}"/>
          </ac:spMkLst>
        </pc:spChg>
        <pc:picChg chg="add mod">
          <ac:chgData name="심상준(SIM SANG JOON)/Digital Process혁신담당/SK" userId="daf31129-9b18-450d-91f6-98e9a92bad8b" providerId="ADAL" clId="{D254A938-5A35-42CF-88DD-049F0B653EB2}" dt="2021-03-25T02:32:36.904" v="1102" actId="1076"/>
          <ac:picMkLst>
            <pc:docMk/>
            <pc:sldMk cId="2244942878" sldId="2341"/>
            <ac:picMk id="8" creationId="{CC33214A-C45B-41D4-93BE-FA32E1BD8A35}"/>
          </ac:picMkLst>
        </pc:picChg>
      </pc:sldChg>
      <pc:sldChg chg="addSp modSp add mod ord">
        <pc:chgData name="심상준(SIM SANG JOON)/Digital Process혁신담당/SK" userId="daf31129-9b18-450d-91f6-98e9a92bad8b" providerId="ADAL" clId="{D254A938-5A35-42CF-88DD-049F0B653EB2}" dt="2021-03-25T02:29:48.908" v="927"/>
        <pc:sldMkLst>
          <pc:docMk/>
          <pc:sldMk cId="266206478" sldId="2342"/>
        </pc:sldMkLst>
        <pc:spChg chg="add mod">
          <ac:chgData name="심상준(SIM SANG JOON)/Digital Process혁신담당/SK" userId="daf31129-9b18-450d-91f6-98e9a92bad8b" providerId="ADAL" clId="{D254A938-5A35-42CF-88DD-049F0B653EB2}" dt="2021-03-25T02:29:27.830" v="842"/>
          <ac:spMkLst>
            <pc:docMk/>
            <pc:sldMk cId="266206478" sldId="2342"/>
            <ac:spMk id="3" creationId="{73170DE5-9127-4629-879C-08C3CA5F7D15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29:35.314" v="924" actId="20577"/>
          <ac:spMkLst>
            <pc:docMk/>
            <pc:sldMk cId="266206478" sldId="2342"/>
            <ac:spMk id="4" creationId="{98F638C8-1CE7-4144-94E4-418A680A07B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29:27.830" v="842"/>
          <ac:spMkLst>
            <pc:docMk/>
            <pc:sldMk cId="266206478" sldId="2342"/>
            <ac:spMk id="6" creationId="{693C3A8B-3EF4-44AA-A89B-013A53CB5F38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29:27.830" v="842"/>
          <ac:spMkLst>
            <pc:docMk/>
            <pc:sldMk cId="266206478" sldId="2342"/>
            <ac:spMk id="7" creationId="{A8B5071A-31BC-4099-B7A2-0F38D0C9A4F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29:27.830" v="842"/>
          <ac:spMkLst>
            <pc:docMk/>
            <pc:sldMk cId="266206478" sldId="2342"/>
            <ac:spMk id="8" creationId="{61F70A53-0095-4E98-93EE-FC792B7B1E69}"/>
          </ac:spMkLst>
        </pc:spChg>
        <pc:picChg chg="add mod">
          <ac:chgData name="심상준(SIM SANG JOON)/Digital Process혁신담당/SK" userId="daf31129-9b18-450d-91f6-98e9a92bad8b" providerId="ADAL" clId="{D254A938-5A35-42CF-88DD-049F0B653EB2}" dt="2021-03-25T02:29:27.830" v="842"/>
          <ac:picMkLst>
            <pc:docMk/>
            <pc:sldMk cId="266206478" sldId="2342"/>
            <ac:picMk id="5" creationId="{FAA23C04-E238-4005-9093-54A5FFA2931E}"/>
          </ac:picMkLst>
        </pc:picChg>
      </pc:sldChg>
      <pc:sldChg chg="addSp delSp modSp add del mod">
        <pc:chgData name="심상준(SIM SANG JOON)/Digital Process혁신담당/SK" userId="daf31129-9b18-450d-91f6-98e9a92bad8b" providerId="ADAL" clId="{D254A938-5A35-42CF-88DD-049F0B653EB2}" dt="2021-03-25T02:33:49.658" v="1120"/>
        <pc:sldMkLst>
          <pc:docMk/>
          <pc:sldMk cId="1309675173" sldId="2343"/>
        </pc:sldMkLst>
        <pc:spChg chg="del">
          <ac:chgData name="심상준(SIM SANG JOON)/Digital Process혁신담당/SK" userId="daf31129-9b18-450d-91f6-98e9a92bad8b" providerId="ADAL" clId="{D254A938-5A35-42CF-88DD-049F0B653EB2}" dt="2021-03-25T02:33:08.457" v="1108" actId="478"/>
          <ac:spMkLst>
            <pc:docMk/>
            <pc:sldMk cId="1309675173" sldId="2343"/>
            <ac:spMk id="2" creationId="{09A18A9B-085E-4012-8A6A-793752F435C3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3:03.941" v="1107" actId="478"/>
          <ac:spMkLst>
            <pc:docMk/>
            <pc:sldMk cId="1309675173" sldId="2343"/>
            <ac:spMk id="3" creationId="{BBCC17A3-B3F1-4B99-AD8D-7DD9C88915D9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3:13.660" v="1109"/>
          <ac:spMkLst>
            <pc:docMk/>
            <pc:sldMk cId="1309675173" sldId="2343"/>
            <ac:spMk id="4" creationId="{98F638C8-1CE7-4144-94E4-418A680A07B3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3:03.941" v="1107" actId="478"/>
          <ac:spMkLst>
            <pc:docMk/>
            <pc:sldMk cId="1309675173" sldId="2343"/>
            <ac:spMk id="5" creationId="{443A26BF-6B29-43C5-9388-B6CEA861F918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3:03.941" v="1107" actId="478"/>
          <ac:spMkLst>
            <pc:docMk/>
            <pc:sldMk cId="1309675173" sldId="2343"/>
            <ac:spMk id="6" creationId="{30022C60-BC36-471E-AE75-D8F0F957B11D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3:03.941" v="1107" actId="478"/>
          <ac:spMkLst>
            <pc:docMk/>
            <pc:sldMk cId="1309675173" sldId="2343"/>
            <ac:spMk id="7" creationId="{32AE4084-DE9B-49D7-BBA9-70D0A13C339D}"/>
          </ac:spMkLst>
        </pc:spChg>
        <pc:spChg chg="add del mod">
          <ac:chgData name="심상준(SIM SANG JOON)/Digital Process혁신담당/SK" userId="daf31129-9b18-450d-91f6-98e9a92bad8b" providerId="ADAL" clId="{D254A938-5A35-42CF-88DD-049F0B653EB2}" dt="2021-03-25T02:33:13.660" v="1109"/>
          <ac:spMkLst>
            <pc:docMk/>
            <pc:sldMk cId="1309675173" sldId="2343"/>
            <ac:spMk id="10" creationId="{2AFC3150-D61F-430E-B454-777274A7510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33:25.658" v="1112" actId="1076"/>
          <ac:spMkLst>
            <pc:docMk/>
            <pc:sldMk cId="1309675173" sldId="2343"/>
            <ac:spMk id="11" creationId="{625DA43E-A85D-4A3E-B53C-F60F134BA622}"/>
          </ac:spMkLst>
        </pc:spChg>
        <pc:spChg chg="add del mod">
          <ac:chgData name="심상준(SIM SANG JOON)/Digital Process혁신담당/SK" userId="daf31129-9b18-450d-91f6-98e9a92bad8b" providerId="ADAL" clId="{D254A938-5A35-42CF-88DD-049F0B653EB2}" dt="2021-03-25T02:33:49.658" v="1120"/>
          <ac:spMkLst>
            <pc:docMk/>
            <pc:sldMk cId="1309675173" sldId="2343"/>
            <ac:spMk id="12" creationId="{B123F541-B186-401C-919D-DD317A362BD9}"/>
          </ac:spMkLst>
        </pc:spChg>
        <pc:picChg chg="del">
          <ac:chgData name="심상준(SIM SANG JOON)/Digital Process혁신담당/SK" userId="daf31129-9b18-450d-91f6-98e9a92bad8b" providerId="ADAL" clId="{D254A938-5A35-42CF-88DD-049F0B653EB2}" dt="2021-03-25T02:33:03.941" v="1107" actId="478"/>
          <ac:picMkLst>
            <pc:docMk/>
            <pc:sldMk cId="1309675173" sldId="2343"/>
            <ac:picMk id="8" creationId="{CC33214A-C45B-41D4-93BE-FA32E1BD8A35}"/>
          </ac:picMkLst>
        </pc:picChg>
      </pc:sldChg>
      <pc:sldChg chg="addSp delSp modSp add mod">
        <pc:chgData name="심상준(SIM SANG JOON)/Digital Process혁신담당/SK" userId="daf31129-9b18-450d-91f6-98e9a92bad8b" providerId="ADAL" clId="{D254A938-5A35-42CF-88DD-049F0B653EB2}" dt="2021-03-25T02:40:00.731" v="1437"/>
        <pc:sldMkLst>
          <pc:docMk/>
          <pc:sldMk cId="2126156441" sldId="2344"/>
        </pc:sldMkLst>
        <pc:spChg chg="mod">
          <ac:chgData name="심상준(SIM SANG JOON)/Digital Process혁신담당/SK" userId="daf31129-9b18-450d-91f6-98e9a92bad8b" providerId="ADAL" clId="{D254A938-5A35-42CF-88DD-049F0B653EB2}" dt="2021-03-25T02:39:16.280" v="1430" actId="20577"/>
          <ac:spMkLst>
            <pc:docMk/>
            <pc:sldMk cId="2126156441" sldId="2344"/>
            <ac:spMk id="2" creationId="{27EA33F6-76A4-4705-BECF-60A54E29794F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07.121" v="1381" actId="478"/>
          <ac:spMkLst>
            <pc:docMk/>
            <pc:sldMk cId="2126156441" sldId="2344"/>
            <ac:spMk id="3" creationId="{1E84FF00-DA28-456B-B280-800C60172C20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07.121" v="1381" actId="478"/>
          <ac:spMkLst>
            <pc:docMk/>
            <pc:sldMk cId="2126156441" sldId="2344"/>
            <ac:spMk id="6" creationId="{F82EC545-9CDC-4902-9BFA-BD8A1B588C7E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07.121" v="1381" actId="478"/>
          <ac:spMkLst>
            <pc:docMk/>
            <pc:sldMk cId="2126156441" sldId="2344"/>
            <ac:spMk id="7" creationId="{95F49400-AAFF-4434-993E-04C0B47AF617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07.121" v="1381" actId="478"/>
          <ac:spMkLst>
            <pc:docMk/>
            <pc:sldMk cId="2126156441" sldId="2344"/>
            <ac:spMk id="8" creationId="{1FAE5754-0C7A-4FBB-B42F-F4EE5455B97E}"/>
          </ac:spMkLst>
        </pc:spChg>
        <pc:spChg chg="del">
          <ac:chgData name="심상준(SIM SANG JOON)/Digital Process혁신담당/SK" userId="daf31129-9b18-450d-91f6-98e9a92bad8b" providerId="ADAL" clId="{D254A938-5A35-42CF-88DD-049F0B653EB2}" dt="2021-03-25T02:39:07.121" v="1381" actId="478"/>
          <ac:spMkLst>
            <pc:docMk/>
            <pc:sldMk cId="2126156441" sldId="2344"/>
            <ac:spMk id="9" creationId="{0CBE1272-AA68-4D2A-B925-2B4A8950DD45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10" creationId="{C6B97B69-BA2E-4359-AFD4-D7B897F283A3}"/>
          </ac:spMkLst>
        </pc:spChg>
        <pc:spChg chg="mod">
          <ac:chgData name="심상준(SIM SANG JOON)/Digital Process혁신담당/SK" userId="daf31129-9b18-450d-91f6-98e9a92bad8b" providerId="ADAL" clId="{D254A938-5A35-42CF-88DD-049F0B653EB2}" dt="2021-03-25T02:39:51.122" v="1435" actId="20577"/>
          <ac:spMkLst>
            <pc:docMk/>
            <pc:sldMk cId="2126156441" sldId="2344"/>
            <ac:spMk id="11" creationId="{630D0AFB-9500-4399-A53C-37689CE1DEC6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14" creationId="{A3991CA4-1412-4DDD-8506-8AFA1378EABF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22" creationId="{1AF4BF91-4A45-4439-A4EC-48C27707E8B5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23" creationId="{8619927E-1DE7-4BD3-B4D7-CAE37E838E54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24" creationId="{87DFE47B-82AE-45C3-9548-C105DDE00609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25" creationId="{511200D9-65D6-4B8D-BA68-64C617DE4017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33" creationId="{9F881E8F-5AA3-4900-A263-E2A5E7D2FC17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34" creationId="{142E8792-495B-4C41-B947-FF1F65006B91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42" creationId="{5A8C8C2E-E66D-4CE5-A391-363241BF2B77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43" creationId="{C501FE11-5370-4830-8ECC-0E93DAD80F4E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51" creationId="{ACA5488E-0FF0-4EA4-B797-7EAAFF8EA9AA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52" creationId="{57D0C542-530E-467F-84DA-271409B6697B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53" creationId="{65AFD270-83A8-4FEC-ABB3-6E1FC529AE72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54" creationId="{B42ADD6B-CC60-4E25-AC29-2B67BB5356DE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55" creationId="{DDA9E34D-F2F7-4970-878B-4234023D52C8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56" creationId="{CA5D25F7-D2B2-4B91-B86A-DC7087A7377F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57" creationId="{C0584676-0CE8-41AF-809A-C548842E1DDC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65" creationId="{E1273C7E-1042-4974-9F11-486B8B2FE4E1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66" creationId="{2A92E95E-7A83-4ADB-BAB6-05D644520438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67" creationId="{2C5B32F2-1802-4057-A86B-5BE606C64013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68" creationId="{057F2F1B-08A6-443F-BF96-0E3825AA5C70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69" creationId="{C64C91A9-CD16-4F3F-AD4A-F6C93F036FFB}"/>
          </ac:spMkLst>
        </pc:spChg>
        <pc:spChg chg="add mod">
          <ac:chgData name="심상준(SIM SANG JOON)/Digital Process혁신담당/SK" userId="daf31129-9b18-450d-91f6-98e9a92bad8b" providerId="ADAL" clId="{D254A938-5A35-42CF-88DD-049F0B653EB2}" dt="2021-03-25T02:40:00.731" v="1437"/>
          <ac:spMkLst>
            <pc:docMk/>
            <pc:sldMk cId="2126156441" sldId="2344"/>
            <ac:spMk id="70" creationId="{5B294A3D-E62F-425E-913D-F61B476FF588}"/>
          </ac:spMkLst>
        </pc:spChg>
        <pc:grpChg chg="add mod">
          <ac:chgData name="심상준(SIM SANG JOON)/Digital Process혁신담당/SK" userId="daf31129-9b18-450d-91f6-98e9a92bad8b" providerId="ADAL" clId="{D254A938-5A35-42CF-88DD-049F0B653EB2}" dt="2021-03-25T02:40:00.731" v="1437"/>
          <ac:grpSpMkLst>
            <pc:docMk/>
            <pc:sldMk cId="2126156441" sldId="2344"/>
            <ac:grpSpMk id="15" creationId="{01392610-3600-4C39-8DE3-1A434AEDA7B8}"/>
          </ac:grpSpMkLst>
        </pc:grpChg>
        <pc:grpChg chg="add mod">
          <ac:chgData name="심상준(SIM SANG JOON)/Digital Process혁신담당/SK" userId="daf31129-9b18-450d-91f6-98e9a92bad8b" providerId="ADAL" clId="{D254A938-5A35-42CF-88DD-049F0B653EB2}" dt="2021-03-25T02:40:00.731" v="1437"/>
          <ac:grpSpMkLst>
            <pc:docMk/>
            <pc:sldMk cId="2126156441" sldId="2344"/>
            <ac:grpSpMk id="26" creationId="{41E53922-AA7C-4A02-A127-8BBA50EA354D}"/>
          </ac:grpSpMkLst>
        </pc:grpChg>
        <pc:grpChg chg="add mod">
          <ac:chgData name="심상준(SIM SANG JOON)/Digital Process혁신담당/SK" userId="daf31129-9b18-450d-91f6-98e9a92bad8b" providerId="ADAL" clId="{D254A938-5A35-42CF-88DD-049F0B653EB2}" dt="2021-03-25T02:40:00.731" v="1437"/>
          <ac:grpSpMkLst>
            <pc:docMk/>
            <pc:sldMk cId="2126156441" sldId="2344"/>
            <ac:grpSpMk id="35" creationId="{E75191AE-A608-4F0A-B766-B05FD67BF20A}"/>
          </ac:grpSpMkLst>
        </pc:grpChg>
        <pc:grpChg chg="add mod">
          <ac:chgData name="심상준(SIM SANG JOON)/Digital Process혁신담당/SK" userId="daf31129-9b18-450d-91f6-98e9a92bad8b" providerId="ADAL" clId="{D254A938-5A35-42CF-88DD-049F0B653EB2}" dt="2021-03-25T02:40:00.731" v="1437"/>
          <ac:grpSpMkLst>
            <pc:docMk/>
            <pc:sldMk cId="2126156441" sldId="2344"/>
            <ac:grpSpMk id="44" creationId="{2505F460-BA19-4EF3-9D34-52A4FBAFF9F9}"/>
          </ac:grpSpMkLst>
        </pc:grpChg>
        <pc:grpChg chg="add mod">
          <ac:chgData name="심상준(SIM SANG JOON)/Digital Process혁신담당/SK" userId="daf31129-9b18-450d-91f6-98e9a92bad8b" providerId="ADAL" clId="{D254A938-5A35-42CF-88DD-049F0B653EB2}" dt="2021-03-25T02:40:00.731" v="1437"/>
          <ac:grpSpMkLst>
            <pc:docMk/>
            <pc:sldMk cId="2126156441" sldId="2344"/>
            <ac:grpSpMk id="58" creationId="{BDCBDC2C-222A-45E4-A81C-9F4731ADA1DF}"/>
          </ac:grpSpMkLst>
        </pc:grpChg>
        <pc:graphicFrameChg chg="add mod">
          <ac:chgData name="심상준(SIM SANG JOON)/Digital Process혁신담당/SK" userId="daf31129-9b18-450d-91f6-98e9a92bad8b" providerId="ADAL" clId="{D254A938-5A35-42CF-88DD-049F0B653EB2}" dt="2021-03-25T02:40:00.731" v="1437"/>
          <ac:graphicFrameMkLst>
            <pc:docMk/>
            <pc:sldMk cId="2126156441" sldId="2344"/>
            <ac:graphicFrameMk id="13" creationId="{0F780362-BD98-47F6-856D-54C2562399D0}"/>
          </ac:graphicFrameMkLst>
        </pc:graphicFrameChg>
        <pc:picChg chg="del">
          <ac:chgData name="심상준(SIM SANG JOON)/Digital Process혁신담당/SK" userId="daf31129-9b18-450d-91f6-98e9a92bad8b" providerId="ADAL" clId="{D254A938-5A35-42CF-88DD-049F0B653EB2}" dt="2021-03-25T02:39:07.121" v="1381" actId="478"/>
          <ac:picMkLst>
            <pc:docMk/>
            <pc:sldMk cId="2126156441" sldId="2344"/>
            <ac:picMk id="5" creationId="{7AF4EA2D-5EF4-4EA6-9506-E50D632EB7A2}"/>
          </ac:picMkLst>
        </pc:picChg>
        <pc:picChg chg="add mod">
          <ac:chgData name="심상준(SIM SANG JOON)/Digital Process혁신담당/SK" userId="daf31129-9b18-450d-91f6-98e9a92bad8b" providerId="ADAL" clId="{D254A938-5A35-42CF-88DD-049F0B653EB2}" dt="2021-03-25T02:40:00.731" v="1437"/>
          <ac:picMkLst>
            <pc:docMk/>
            <pc:sldMk cId="2126156441" sldId="2344"/>
            <ac:picMk id="12" creationId="{6DF3CE44-0727-4F4F-AF07-CD107E09AC2F}"/>
          </ac:picMkLst>
        </pc:pic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16" creationId="{40BBB7EA-22D9-47AB-8C20-745B4274FF61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17" creationId="{6B5D73D5-7AF4-4278-8764-3BBD351DB561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18" creationId="{B4D3B40D-B4E8-4950-A32F-7D6631B1A4CE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19" creationId="{E42DE1D0-8240-4D51-AF00-42629EDB976A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20" creationId="{AC18F119-CB53-40AE-B917-80B0517322AE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21" creationId="{1DA5958F-07E7-4D75-B48F-CE39E10CEAEE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27" creationId="{5D14313E-7F9F-4BD0-97DE-DEA5D71E00BC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28" creationId="{D0563A60-77D7-4DBD-B4C3-9774B79B7C80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29" creationId="{EDF712D4-5ED5-4EEB-8EE6-50B37EC2A693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30" creationId="{BC0A9B03-4F1C-4777-A4A7-9F697C820241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31" creationId="{DFD21E7D-347B-487E-9A8E-1EA58F6FC1E9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32" creationId="{E5B4A5A1-37F3-45F5-A5D4-C0D60BDB287C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36" creationId="{06DEB3C6-F1BC-4267-9AF0-15F271F00050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37" creationId="{5E8F5668-2B1C-4512-BCB6-FB320954C052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38" creationId="{B03E5230-20F0-4DB0-96E9-E01EACFF4E25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39" creationId="{7D80DDB2-DDC6-443A-9C22-03D04F944497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40" creationId="{77DD7549-542A-4126-AD82-3986A2E462E0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41" creationId="{AE2C9E5C-001A-46E9-A67E-10FFB3EEA5E4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45" creationId="{0934A341-3A60-4BB3-A900-0DC247AFFB17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46" creationId="{D8E759F6-FC8C-4A52-9DA0-F4357EBAA5BC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47" creationId="{76B99983-0FA1-485F-8024-B45E658EB44E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48" creationId="{9B272FB1-8C25-45BF-AC28-AD2198267D7C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49" creationId="{A3C5855F-0DB6-41B9-B5AC-4B449FF00778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50" creationId="{C0E8A40B-1C39-41F9-9936-FE53996E5117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59" creationId="{350F2CBA-B21D-4BDB-B1E7-91C83444AEFA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60" creationId="{51749BF2-7689-4740-B5BD-97AF6CFCF79D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61" creationId="{8554E290-E8CD-453E-AA7D-5D83729439E1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62" creationId="{A22282DE-1426-4C75-8469-366F68BE9049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63" creationId="{8E268F75-DFB6-4923-BB13-EF8A4C965B95}"/>
          </ac:cxnSpMkLst>
        </pc:cxnChg>
        <pc:cxnChg chg="mod">
          <ac:chgData name="심상준(SIM SANG JOON)/Digital Process혁신담당/SK" userId="daf31129-9b18-450d-91f6-98e9a92bad8b" providerId="ADAL" clId="{D254A938-5A35-42CF-88DD-049F0B653EB2}" dt="2021-03-25T02:40:00.731" v="1437"/>
          <ac:cxnSpMkLst>
            <pc:docMk/>
            <pc:sldMk cId="2126156441" sldId="2344"/>
            <ac:cxnSpMk id="64" creationId="{CAB9EA33-5C1E-400E-92AB-BB5C9FF615E3}"/>
          </ac:cxnSpMkLst>
        </pc:cxnChg>
      </pc:sldChg>
      <pc:sldChg chg="modSp add mod">
        <pc:chgData name="심상준(SIM SANG JOON)/Digital Process혁신담당/SK" userId="daf31129-9b18-450d-91f6-98e9a92bad8b" providerId="ADAL" clId="{D254A938-5A35-42CF-88DD-049F0B653EB2}" dt="2021-03-25T02:41:03.089" v="1570" actId="20577"/>
        <pc:sldMkLst>
          <pc:docMk/>
          <pc:sldMk cId="313418070" sldId="2345"/>
        </pc:sldMkLst>
        <pc:spChg chg="mod">
          <ac:chgData name="심상준(SIM SANG JOON)/Digital Process혁신담당/SK" userId="daf31129-9b18-450d-91f6-98e9a92bad8b" providerId="ADAL" clId="{D254A938-5A35-42CF-88DD-049F0B653EB2}" dt="2021-03-25T02:41:03.089" v="1570" actId="20577"/>
          <ac:spMkLst>
            <pc:docMk/>
            <pc:sldMk cId="313418070" sldId="2345"/>
            <ac:spMk id="20" creationId="{39CAF250-E21D-41BE-A275-4BA29CDE04C0}"/>
          </ac:spMkLst>
        </pc:spChg>
      </pc:sldChg>
      <pc:sldChg chg="addSp delSp modSp new mod">
        <pc:chgData name="심상준(SIM SANG JOON)/Digital Process혁신담당/SK" userId="daf31129-9b18-450d-91f6-98e9a92bad8b" providerId="ADAL" clId="{D254A938-5A35-42CF-88DD-049F0B653EB2}" dt="2021-04-04T13:38:47.546" v="1635" actId="20577"/>
        <pc:sldMkLst>
          <pc:docMk/>
          <pc:sldMk cId="455247565" sldId="2347"/>
        </pc:sldMkLst>
        <pc:spChg chg="mod">
          <ac:chgData name="심상준(SIM SANG JOON)/Digital Process혁신담당/SK" userId="daf31129-9b18-450d-91f6-98e9a92bad8b" providerId="ADAL" clId="{D254A938-5A35-42CF-88DD-049F0B653EB2}" dt="2021-04-04T13:38:47.546" v="1635" actId="20577"/>
          <ac:spMkLst>
            <pc:docMk/>
            <pc:sldMk cId="455247565" sldId="2347"/>
            <ac:spMk id="2" creationId="{531E1EE0-665C-4B03-8AD0-8B5011FBBE52}"/>
          </ac:spMkLst>
        </pc:spChg>
        <pc:picChg chg="add mod">
          <ac:chgData name="심상준(SIM SANG JOON)/Digital Process혁신담당/SK" userId="daf31129-9b18-450d-91f6-98e9a92bad8b" providerId="ADAL" clId="{D254A938-5A35-42CF-88DD-049F0B653EB2}" dt="2021-04-04T13:38:35.507" v="1633" actId="1076"/>
          <ac:picMkLst>
            <pc:docMk/>
            <pc:sldMk cId="455247565" sldId="2347"/>
            <ac:picMk id="4" creationId="{045AC957-391C-4FF4-AD1E-A4DAEEE5118C}"/>
          </ac:picMkLst>
        </pc:picChg>
        <pc:picChg chg="add del">
          <ac:chgData name="심상준(SIM SANG JOON)/Digital Process혁신담당/SK" userId="daf31129-9b18-450d-91f6-98e9a92bad8b" providerId="ADAL" clId="{D254A938-5A35-42CF-88DD-049F0B653EB2}" dt="2021-04-04T13:37:16.917" v="1625" actId="478"/>
          <ac:picMkLst>
            <pc:docMk/>
            <pc:sldMk cId="455247565" sldId="2347"/>
            <ac:picMk id="6" creationId="{223D5937-3139-47C9-9E1A-4A5C3C7EB54C}"/>
          </ac:picMkLst>
        </pc:picChg>
        <pc:picChg chg="add mod">
          <ac:chgData name="심상준(SIM SANG JOON)/Digital Process혁신담당/SK" userId="daf31129-9b18-450d-91f6-98e9a92bad8b" providerId="ADAL" clId="{D254A938-5A35-42CF-88DD-049F0B653EB2}" dt="2021-04-04T13:38:31.928" v="1632" actId="1076"/>
          <ac:picMkLst>
            <pc:docMk/>
            <pc:sldMk cId="455247565" sldId="2347"/>
            <ac:picMk id="8" creationId="{CE110C5D-1E3E-4D3D-B51C-D97EEBA7739A}"/>
          </ac:picMkLst>
        </pc:picChg>
      </pc:sldChg>
      <pc:sldMasterChg chg="delSldLayout">
        <pc:chgData name="심상준(SIM SANG JOON)/Digital Process혁신담당/SK" userId="daf31129-9b18-450d-91f6-98e9a92bad8b" providerId="ADAL" clId="{D254A938-5A35-42CF-88DD-049F0B653EB2}" dt="2021-03-25T02:41:16.573" v="1572" actId="47"/>
        <pc:sldMasterMkLst>
          <pc:docMk/>
          <pc:sldMasterMk cId="3293943735" sldId="2147483662"/>
        </pc:sldMasterMkLst>
        <pc:sldLayoutChg chg="del">
          <pc:chgData name="심상준(SIM SANG JOON)/Digital Process혁신담당/SK" userId="daf31129-9b18-450d-91f6-98e9a92bad8b" providerId="ADAL" clId="{D254A938-5A35-42CF-88DD-049F0B653EB2}" dt="2021-03-25T02:41:06.964" v="1571" actId="47"/>
          <pc:sldLayoutMkLst>
            <pc:docMk/>
            <pc:sldMasterMk cId="3293943735" sldId="2147483662"/>
            <pc:sldLayoutMk cId="1651223148" sldId="2147483691"/>
          </pc:sldLayoutMkLst>
        </pc:sldLayoutChg>
        <pc:sldLayoutChg chg="del">
          <pc:chgData name="심상준(SIM SANG JOON)/Digital Process혁신담당/SK" userId="daf31129-9b18-450d-91f6-98e9a92bad8b" providerId="ADAL" clId="{D254A938-5A35-42CF-88DD-049F0B653EB2}" dt="2021-03-25T02:15:54.390" v="127" actId="47"/>
          <pc:sldLayoutMkLst>
            <pc:docMk/>
            <pc:sldMasterMk cId="3293943735" sldId="2147483662"/>
            <pc:sldLayoutMk cId="4044527220" sldId="2147483692"/>
          </pc:sldLayoutMkLst>
        </pc:sldLayoutChg>
        <pc:sldLayoutChg chg="del">
          <pc:chgData name="심상준(SIM SANG JOON)/Digital Process혁신담당/SK" userId="daf31129-9b18-450d-91f6-98e9a92bad8b" providerId="ADAL" clId="{D254A938-5A35-42CF-88DD-049F0B653EB2}" dt="2021-03-25T02:41:16.573" v="1572" actId="47"/>
          <pc:sldLayoutMkLst>
            <pc:docMk/>
            <pc:sldMasterMk cId="3293943735" sldId="2147483662"/>
            <pc:sldLayoutMk cId="676364996" sldId="214748369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l">
              <a:defRPr sz="1200"/>
            </a:lvl1pPr>
          </a:lstStyle>
          <a:p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1" y="1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r">
              <a:defRPr sz="1200"/>
            </a:lvl1pPr>
          </a:lstStyle>
          <a:p>
            <a:fld id="{22E7D5EE-2E43-4D49-B8E5-2A580577F814}" type="datetimeFigureOut"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2021. 6. 28.</a:t>
            </a:fld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1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r">
              <a:defRPr sz="1200"/>
            </a:lvl1pPr>
          </a:lstStyle>
          <a:p>
            <a:fld id="{78267275-433E-4180-814E-4B35236A27D3}" type="slidenum"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‹#›</a:t>
            </a:fld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4274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l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1" y="1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r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fld id="{BD4F877D-F0A5-4205-9556-3C835831EB80}" type="datetimeFigureOut">
              <a:rPr lang="ko-KR" altLang="en-US" smtClean="0"/>
              <a:pPr/>
              <a:t>2021. 6. 28.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3013"/>
            <a:ext cx="48434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2" tIns="45711" rIns="91422" bIns="45711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83308"/>
            <a:ext cx="5444490" cy="3913614"/>
          </a:xfrm>
          <a:prstGeom prst="rect">
            <a:avLst/>
          </a:prstGeom>
        </p:spPr>
        <p:txBody>
          <a:bodyPr vert="horz" lIns="91422" tIns="45711" rIns="91422" bIns="45711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l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1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r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fld id="{B606E0C0-4448-4B11-841F-E807EB4C0F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2925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E56620-A404-4A48-9626-DE4D155CD2DC}" type="slidenum">
              <a:rPr lang="ko-KR" altLang="en-US" smtClean="0"/>
              <a:pPr>
                <a:defRPr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527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E56620-A404-4A48-9626-DE4D155CD2DC}" type="slidenum">
              <a:rPr lang="ko-KR" altLang="en-US" smtClean="0"/>
              <a:pPr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489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E56620-A404-4A48-9626-DE4D155CD2DC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417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06E0C0-4448-4B11-841F-E807EB4C0F93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2530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06E0C0-4448-4B11-841F-E807EB4C0F93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7318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11">
            <a:extLst>
              <a:ext uri="{FF2B5EF4-FFF2-40B4-BE49-F238E27FC236}">
                <a16:creationId xmlns:a16="http://schemas.microsoft.com/office/drawing/2014/main" id="{9E5F5DD0-B372-433D-8A89-6E1B32C8DB88}"/>
              </a:ext>
            </a:extLst>
          </p:cNvPr>
          <p:cNvSpPr/>
          <p:nvPr userDrawn="1"/>
        </p:nvSpPr>
        <p:spPr>
          <a:xfrm>
            <a:off x="344489" y="0"/>
            <a:ext cx="9217024" cy="3264094"/>
          </a:xfrm>
          <a:custGeom>
            <a:avLst/>
            <a:gdLst>
              <a:gd name="connsiteX0" fmla="*/ 0 w 9188410"/>
              <a:gd name="connsiteY0" fmla="*/ 0 h 3264094"/>
              <a:gd name="connsiteX1" fmla="*/ 9188410 w 9188410"/>
              <a:gd name="connsiteY1" fmla="*/ 0 h 3264094"/>
              <a:gd name="connsiteX2" fmla="*/ 9188410 w 9188410"/>
              <a:gd name="connsiteY2" fmla="*/ 2842669 h 3264094"/>
              <a:gd name="connsiteX3" fmla="*/ 9188410 w 9188410"/>
              <a:gd name="connsiteY3" fmla="*/ 2943332 h 3264094"/>
              <a:gd name="connsiteX4" fmla="*/ 8867648 w 9188410"/>
              <a:gd name="connsiteY4" fmla="*/ 3264094 h 3264094"/>
              <a:gd name="connsiteX5" fmla="*/ 320762 w 9188410"/>
              <a:gd name="connsiteY5" fmla="*/ 3264094 h 3264094"/>
              <a:gd name="connsiteX6" fmla="*/ 0 w 9188410"/>
              <a:gd name="connsiteY6" fmla="*/ 2943332 h 3264094"/>
              <a:gd name="connsiteX7" fmla="*/ 0 w 9188410"/>
              <a:gd name="connsiteY7" fmla="*/ 2842669 h 3264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88410" h="3264094">
                <a:moveTo>
                  <a:pt x="0" y="0"/>
                </a:moveTo>
                <a:lnTo>
                  <a:pt x="9188410" y="0"/>
                </a:lnTo>
                <a:lnTo>
                  <a:pt x="9188410" y="2842669"/>
                </a:lnTo>
                <a:lnTo>
                  <a:pt x="9188410" y="2943332"/>
                </a:lnTo>
                <a:cubicBezTo>
                  <a:pt x="9188410" y="3120484"/>
                  <a:pt x="9044800" y="3264094"/>
                  <a:pt x="8867648" y="3264094"/>
                </a:cubicBezTo>
                <a:lnTo>
                  <a:pt x="320762" y="3264094"/>
                </a:lnTo>
                <a:cubicBezTo>
                  <a:pt x="143610" y="3264094"/>
                  <a:pt x="0" y="3120484"/>
                  <a:pt x="0" y="2943332"/>
                </a:cubicBezTo>
                <a:lnTo>
                  <a:pt x="0" y="284266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7A11488-7C53-47B1-B39C-A13781E410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735" y="5753389"/>
            <a:ext cx="1364531" cy="69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184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,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11">
            <a:extLst>
              <a:ext uri="{FF2B5EF4-FFF2-40B4-BE49-F238E27FC236}">
                <a16:creationId xmlns:a16="http://schemas.microsoft.com/office/drawing/2014/main" id="{61623B2D-0D97-4CA9-BF1C-81A61B58B56A}"/>
              </a:ext>
            </a:extLst>
          </p:cNvPr>
          <p:cNvSpPr/>
          <p:nvPr userDrawn="1"/>
        </p:nvSpPr>
        <p:spPr>
          <a:xfrm flipV="1">
            <a:off x="0" y="0"/>
            <a:ext cx="4551363" cy="6489700"/>
          </a:xfrm>
          <a:custGeom>
            <a:avLst/>
            <a:gdLst/>
            <a:ahLst/>
            <a:cxnLst/>
            <a:rect l="l" t="t" r="r" b="b"/>
            <a:pathLst>
              <a:path w="4551363" h="6489700">
                <a:moveTo>
                  <a:pt x="0" y="6489700"/>
                </a:moveTo>
                <a:lnTo>
                  <a:pt x="4551363" y="6489700"/>
                </a:lnTo>
                <a:lnTo>
                  <a:pt x="4551363" y="303286"/>
                </a:lnTo>
                <a:cubicBezTo>
                  <a:pt x="4551363" y="135786"/>
                  <a:pt x="4415577" y="0"/>
                  <a:pt x="4248077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8DD2393-1091-4A2D-83D0-2285335296E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51642" y="2533067"/>
            <a:ext cx="4192568" cy="710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lvl="0">
              <a:defRPr/>
            </a:pPr>
            <a:r>
              <a:rPr lang="en-US" altLang="ko-KR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EC2AD27-FA0D-401B-B395-3CF7B59852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3" y="3422501"/>
            <a:ext cx="857248" cy="439674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5752C0E-4C47-4EEE-9FA3-9A0F3C622A39}"/>
              </a:ext>
            </a:extLst>
          </p:cNvPr>
          <p:cNvCxnSpPr/>
          <p:nvPr userDrawn="1"/>
        </p:nvCxnSpPr>
        <p:spPr>
          <a:xfrm>
            <a:off x="539926" y="3244850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94D915A1-420D-4A4B-85A7-5C6488B5DE6E}"/>
              </a:ext>
            </a:extLst>
          </p:cNvPr>
          <p:cNvSpPr txBox="1">
            <a:spLocks/>
          </p:cNvSpPr>
          <p:nvPr userDrawn="1"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15E3669-1AC3-4F17-96DA-6583AB8F59D7}"/>
              </a:ext>
            </a:extLst>
          </p:cNvPr>
          <p:cNvCxnSpPr/>
          <p:nvPr userDrawn="1"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599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 14"/>
          <p:cNvSpPr/>
          <p:nvPr userDrawn="1"/>
        </p:nvSpPr>
        <p:spPr>
          <a:xfrm>
            <a:off x="152932" y="1"/>
            <a:ext cx="9753068" cy="620687"/>
          </a:xfrm>
          <a:custGeom>
            <a:avLst/>
            <a:gdLst>
              <a:gd name="connsiteX0" fmla="*/ 0 w 9753068"/>
              <a:gd name="connsiteY0" fmla="*/ 0 h 844827"/>
              <a:gd name="connsiteX1" fmla="*/ 9753068 w 9753068"/>
              <a:gd name="connsiteY1" fmla="*/ 0 h 844827"/>
              <a:gd name="connsiteX2" fmla="*/ 9753068 w 9753068"/>
              <a:gd name="connsiteY2" fmla="*/ 844827 h 844827"/>
              <a:gd name="connsiteX3" fmla="*/ 216044 w 9753068"/>
              <a:gd name="connsiteY3" fmla="*/ 844827 h 844827"/>
              <a:gd name="connsiteX4" fmla="*/ 0 w 9753068"/>
              <a:gd name="connsiteY4" fmla="*/ 628783 h 844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53068" h="844827">
                <a:moveTo>
                  <a:pt x="0" y="0"/>
                </a:moveTo>
                <a:lnTo>
                  <a:pt x="9753068" y="0"/>
                </a:lnTo>
                <a:lnTo>
                  <a:pt x="9753068" y="844827"/>
                </a:lnTo>
                <a:lnTo>
                  <a:pt x="216044" y="844827"/>
                </a:lnTo>
                <a:cubicBezTo>
                  <a:pt x="96726" y="844827"/>
                  <a:pt x="0" y="748101"/>
                  <a:pt x="0" y="628783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E71353C-5011-4F2D-96E6-D1AE2B76F1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8084" y="116362"/>
            <a:ext cx="9349831" cy="490066"/>
          </a:xfrm>
          <a:prstGeom prst="rect">
            <a:avLst/>
          </a:prstGeom>
        </p:spPr>
        <p:txBody>
          <a:bodyPr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>
            <a:lvl1pPr>
              <a:defRPr lang="ko-KR" altLang="en-US" sz="2000" b="1" kern="1200" baseline="0" dirty="0">
                <a:ln>
                  <a:solidFill>
                    <a:srgbClr val="E5DDD0">
                      <a:alpha val="0"/>
                    </a:srgb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</a:lstStyle>
          <a:p>
            <a:r>
              <a:rPr lang="ko-KR" altLang="en-US" dirty="0"/>
              <a:t>페이지 제목 편집</a:t>
            </a:r>
          </a:p>
        </p:txBody>
      </p:sp>
      <p:pic>
        <p:nvPicPr>
          <p:cNvPr id="12" name="Picture 2" descr="D:\Work\- SK logo\SK 주식회사 c&amp;c\SK주식회사_C_C.png">
            <a:extLst>
              <a:ext uri="{FF2B5EF4-FFF2-40B4-BE49-F238E27FC236}">
                <a16:creationId xmlns:a16="http://schemas.microsoft.com/office/drawing/2014/main" id="{483571BF-89E6-4FCF-B3D0-8A4F472CB1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3" y="6553195"/>
            <a:ext cx="471196" cy="26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BEEBCBE8-1FE1-455B-85EF-8B0CEED7C8DF}"/>
              </a:ext>
            </a:extLst>
          </p:cNvPr>
          <p:cNvSpPr txBox="1">
            <a:spLocks/>
          </p:cNvSpPr>
          <p:nvPr userDrawn="1"/>
        </p:nvSpPr>
        <p:spPr>
          <a:xfrm>
            <a:off x="9104350" y="6571604"/>
            <a:ext cx="781198" cy="2493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97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ko-KR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Page </a:t>
            </a:r>
            <a:r>
              <a:rPr kumimoji="1" lang="ko-KR" altLang="en-US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  <a:r>
              <a:rPr kumimoji="1" lang="en-US" altLang="ko-KR" sz="800" b="0" dirty="0">
                <a:solidFill>
                  <a:srgbClr val="C00000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| </a:t>
            </a:r>
            <a:r>
              <a:rPr kumimoji="1" lang="en-US" altLang="ko-KR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  <a:fld id="{C0DC42CE-27A7-4240-9189-CD7B99266FE2}" type="slidenum">
              <a:rPr kumimoji="1" lang="ko-KR" altLang="en-US" sz="800" b="1" kern="1200" smtClean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pPr algn="l"/>
              <a:t>‹#›</a:t>
            </a:fld>
            <a:r>
              <a:rPr kumimoji="1" lang="ko-KR" altLang="en-US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70667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_헤드라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 14"/>
          <p:cNvSpPr/>
          <p:nvPr userDrawn="1"/>
        </p:nvSpPr>
        <p:spPr>
          <a:xfrm>
            <a:off x="152932" y="1"/>
            <a:ext cx="9753068" cy="620687"/>
          </a:xfrm>
          <a:custGeom>
            <a:avLst/>
            <a:gdLst>
              <a:gd name="connsiteX0" fmla="*/ 0 w 9753068"/>
              <a:gd name="connsiteY0" fmla="*/ 0 h 844827"/>
              <a:gd name="connsiteX1" fmla="*/ 9753068 w 9753068"/>
              <a:gd name="connsiteY1" fmla="*/ 0 h 844827"/>
              <a:gd name="connsiteX2" fmla="*/ 9753068 w 9753068"/>
              <a:gd name="connsiteY2" fmla="*/ 844827 h 844827"/>
              <a:gd name="connsiteX3" fmla="*/ 216044 w 9753068"/>
              <a:gd name="connsiteY3" fmla="*/ 844827 h 844827"/>
              <a:gd name="connsiteX4" fmla="*/ 0 w 9753068"/>
              <a:gd name="connsiteY4" fmla="*/ 628783 h 844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53068" h="844827">
                <a:moveTo>
                  <a:pt x="0" y="0"/>
                </a:moveTo>
                <a:lnTo>
                  <a:pt x="9753068" y="0"/>
                </a:lnTo>
                <a:lnTo>
                  <a:pt x="9753068" y="844827"/>
                </a:lnTo>
                <a:lnTo>
                  <a:pt x="216044" y="844827"/>
                </a:lnTo>
                <a:cubicBezTo>
                  <a:pt x="96726" y="844827"/>
                  <a:pt x="0" y="748101"/>
                  <a:pt x="0" y="628783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E71353C-5011-4F2D-96E6-D1AE2B76F1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8084" y="116362"/>
            <a:ext cx="9349831" cy="490066"/>
          </a:xfrm>
          <a:prstGeom prst="rect">
            <a:avLst/>
          </a:prstGeom>
        </p:spPr>
        <p:txBody>
          <a:bodyPr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>
            <a:lvl1pPr>
              <a:defRPr lang="ko-KR" altLang="en-US" sz="2000" b="1" kern="1200" baseline="0" dirty="0">
                <a:ln>
                  <a:solidFill>
                    <a:srgbClr val="E5DDD0">
                      <a:alpha val="0"/>
                    </a:srgb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</a:lstStyle>
          <a:p>
            <a:r>
              <a:rPr lang="ko-KR" altLang="en-US" dirty="0"/>
              <a:t>페이지 제목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7B77FF7D-4788-4A15-BC75-0C0971D1A0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73051" y="692699"/>
            <a:ext cx="9359900" cy="360038"/>
          </a:xfrm>
          <a:prstGeom prst="rect">
            <a:avLst/>
          </a:prstGeom>
        </p:spPr>
        <p:txBody>
          <a:bodyPr>
            <a:scene3d>
              <a:camera prst="orthographicFront"/>
              <a:lightRig rig="threePt" dir="t"/>
            </a:scene3d>
            <a:sp3d>
              <a:bevelT w="1270"/>
            </a:sp3d>
          </a:bodyPr>
          <a:lstStyle>
            <a:lvl1pPr marL="0" indent="0" algn="ctr">
              <a:buNone/>
              <a:defRPr kumimoji="0" lang="ko-KR" altLang="en-US" sz="1600" i="0" u="none" strike="noStrike" kern="1200" cap="none" spc="-50" normalizeH="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</a:lstStyle>
          <a:p>
            <a:pPr lvl="0"/>
            <a:r>
              <a:rPr lang="ko-KR" altLang="en-US" dirty="0"/>
              <a:t>페이지 헤드라인 카피를 편집합니다</a:t>
            </a:r>
          </a:p>
        </p:txBody>
      </p:sp>
      <p:pic>
        <p:nvPicPr>
          <p:cNvPr id="12" name="Picture 2" descr="D:\Work\- SK logo\SK 주식회사 c&amp;c\SK주식회사_C_C.png">
            <a:extLst>
              <a:ext uri="{FF2B5EF4-FFF2-40B4-BE49-F238E27FC236}">
                <a16:creationId xmlns:a16="http://schemas.microsoft.com/office/drawing/2014/main" id="{483571BF-89E6-4FCF-B3D0-8A4F472CB1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3" y="6553195"/>
            <a:ext cx="471196" cy="26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슬라이드 번호 개체 틀 5">
            <a:extLst>
              <a:ext uri="{FF2B5EF4-FFF2-40B4-BE49-F238E27FC236}">
                <a16:creationId xmlns:a16="http://schemas.microsoft.com/office/drawing/2014/main" id="{3FEC92E9-2BAE-427D-ABB7-3A833CCD988D}"/>
              </a:ext>
            </a:extLst>
          </p:cNvPr>
          <p:cNvSpPr txBox="1">
            <a:spLocks/>
          </p:cNvSpPr>
          <p:nvPr userDrawn="1"/>
        </p:nvSpPr>
        <p:spPr>
          <a:xfrm>
            <a:off x="9104350" y="6571604"/>
            <a:ext cx="781198" cy="2493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97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ko-KR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Page </a:t>
            </a:r>
            <a:r>
              <a:rPr kumimoji="1" lang="ko-KR" altLang="en-US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  <a:r>
              <a:rPr kumimoji="1" lang="en-US" altLang="ko-KR" sz="800" b="0" dirty="0">
                <a:solidFill>
                  <a:srgbClr val="C00000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| </a:t>
            </a:r>
            <a:r>
              <a:rPr kumimoji="1" lang="en-US" altLang="ko-KR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  <a:fld id="{C0DC42CE-27A7-4240-9189-CD7B99266FE2}" type="slidenum">
              <a:rPr kumimoji="1" lang="ko-KR" altLang="en-US" sz="800" b="1" kern="1200" smtClean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pPr algn="l"/>
              <a:t>‹#›</a:t>
            </a:fld>
            <a:r>
              <a:rPr kumimoji="1" lang="ko-KR" altLang="en-US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58928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11">
            <a:extLst>
              <a:ext uri="{FF2B5EF4-FFF2-40B4-BE49-F238E27FC236}">
                <a16:creationId xmlns:a16="http://schemas.microsoft.com/office/drawing/2014/main" id="{3D332C38-F3DE-476A-82A4-4E21C3FFA337}"/>
              </a:ext>
            </a:extLst>
          </p:cNvPr>
          <p:cNvSpPr/>
          <p:nvPr userDrawn="1"/>
        </p:nvSpPr>
        <p:spPr>
          <a:xfrm flipV="1">
            <a:off x="2578373" y="0"/>
            <a:ext cx="4749253" cy="6501274"/>
          </a:xfrm>
          <a:custGeom>
            <a:avLst/>
            <a:gdLst>
              <a:gd name="connsiteX0" fmla="*/ 11606 w 4562969"/>
              <a:gd name="connsiteY0" fmla="*/ 6489700 h 6489700"/>
              <a:gd name="connsiteX1" fmla="*/ 4562969 w 4562969"/>
              <a:gd name="connsiteY1" fmla="*/ 6489700 h 6489700"/>
              <a:gd name="connsiteX2" fmla="*/ 4562969 w 4562969"/>
              <a:gd name="connsiteY2" fmla="*/ 303286 h 6489700"/>
              <a:gd name="connsiteX3" fmla="*/ 4259683 w 4562969"/>
              <a:gd name="connsiteY3" fmla="*/ 0 h 6489700"/>
              <a:gd name="connsiteX4" fmla="*/ 11606 w 4562969"/>
              <a:gd name="connsiteY4" fmla="*/ 0 h 6489700"/>
              <a:gd name="connsiteX5" fmla="*/ 0 w 4562969"/>
              <a:gd name="connsiteY5" fmla="*/ 319502 h 6489700"/>
              <a:gd name="connsiteX6" fmla="*/ 11606 w 4562969"/>
              <a:gd name="connsiteY6" fmla="*/ 6489700 h 6489700"/>
              <a:gd name="connsiteX0" fmla="*/ 162076 w 4713439"/>
              <a:gd name="connsiteY0" fmla="*/ 6489700 h 6489700"/>
              <a:gd name="connsiteX1" fmla="*/ 4713439 w 4713439"/>
              <a:gd name="connsiteY1" fmla="*/ 6489700 h 6489700"/>
              <a:gd name="connsiteX2" fmla="*/ 4713439 w 4713439"/>
              <a:gd name="connsiteY2" fmla="*/ 303286 h 6489700"/>
              <a:gd name="connsiteX3" fmla="*/ 4410153 w 4713439"/>
              <a:gd name="connsiteY3" fmla="*/ 0 h 6489700"/>
              <a:gd name="connsiteX4" fmla="*/ 162076 w 4713439"/>
              <a:gd name="connsiteY4" fmla="*/ 0 h 6489700"/>
              <a:gd name="connsiteX5" fmla="*/ 0 w 4713439"/>
              <a:gd name="connsiteY5" fmla="*/ 284778 h 6489700"/>
              <a:gd name="connsiteX6" fmla="*/ 162076 w 4713439"/>
              <a:gd name="connsiteY6" fmla="*/ 6489700 h 6489700"/>
              <a:gd name="connsiteX0" fmla="*/ 196800 w 4748163"/>
              <a:gd name="connsiteY0" fmla="*/ 6489700 h 6489700"/>
              <a:gd name="connsiteX1" fmla="*/ 4748163 w 4748163"/>
              <a:gd name="connsiteY1" fmla="*/ 6489700 h 6489700"/>
              <a:gd name="connsiteX2" fmla="*/ 4748163 w 4748163"/>
              <a:gd name="connsiteY2" fmla="*/ 303286 h 6489700"/>
              <a:gd name="connsiteX3" fmla="*/ 4444877 w 4748163"/>
              <a:gd name="connsiteY3" fmla="*/ 0 h 6489700"/>
              <a:gd name="connsiteX4" fmla="*/ 196800 w 4748163"/>
              <a:gd name="connsiteY4" fmla="*/ 0 h 6489700"/>
              <a:gd name="connsiteX5" fmla="*/ 0 w 4748163"/>
              <a:gd name="connsiteY5" fmla="*/ 273204 h 6489700"/>
              <a:gd name="connsiteX6" fmla="*/ 196800 w 4748163"/>
              <a:gd name="connsiteY6" fmla="*/ 6489700 h 6489700"/>
              <a:gd name="connsiteX0" fmla="*/ 196800 w 4748163"/>
              <a:gd name="connsiteY0" fmla="*/ 6489700 h 6489700"/>
              <a:gd name="connsiteX1" fmla="*/ 4748163 w 4748163"/>
              <a:gd name="connsiteY1" fmla="*/ 6489700 h 6489700"/>
              <a:gd name="connsiteX2" fmla="*/ 4748163 w 4748163"/>
              <a:gd name="connsiteY2" fmla="*/ 303286 h 6489700"/>
              <a:gd name="connsiteX3" fmla="*/ 4444877 w 4748163"/>
              <a:gd name="connsiteY3" fmla="*/ 0 h 6489700"/>
              <a:gd name="connsiteX4" fmla="*/ 196800 w 4748163"/>
              <a:gd name="connsiteY4" fmla="*/ 0 h 6489700"/>
              <a:gd name="connsiteX5" fmla="*/ 0 w 4748163"/>
              <a:gd name="connsiteY5" fmla="*/ 273204 h 6489700"/>
              <a:gd name="connsiteX6" fmla="*/ 196800 w 4748163"/>
              <a:gd name="connsiteY6" fmla="*/ 6489700 h 6489700"/>
              <a:gd name="connsiteX0" fmla="*/ 196800 w 4748163"/>
              <a:gd name="connsiteY0" fmla="*/ 6501274 h 6501274"/>
              <a:gd name="connsiteX1" fmla="*/ 4748163 w 4748163"/>
              <a:gd name="connsiteY1" fmla="*/ 6501274 h 6501274"/>
              <a:gd name="connsiteX2" fmla="*/ 4748163 w 4748163"/>
              <a:gd name="connsiteY2" fmla="*/ 314860 h 6501274"/>
              <a:gd name="connsiteX3" fmla="*/ 4444877 w 4748163"/>
              <a:gd name="connsiteY3" fmla="*/ 11574 h 6501274"/>
              <a:gd name="connsiteX4" fmla="*/ 358845 w 4748163"/>
              <a:gd name="connsiteY4" fmla="*/ 0 h 6501274"/>
              <a:gd name="connsiteX5" fmla="*/ 0 w 4748163"/>
              <a:gd name="connsiteY5" fmla="*/ 284778 h 6501274"/>
              <a:gd name="connsiteX6" fmla="*/ 196800 w 4748163"/>
              <a:gd name="connsiteY6" fmla="*/ 6501274 h 6501274"/>
              <a:gd name="connsiteX0" fmla="*/ 196800 w 4748163"/>
              <a:gd name="connsiteY0" fmla="*/ 6501274 h 6501274"/>
              <a:gd name="connsiteX1" fmla="*/ 4748163 w 4748163"/>
              <a:gd name="connsiteY1" fmla="*/ 6501274 h 6501274"/>
              <a:gd name="connsiteX2" fmla="*/ 4748163 w 4748163"/>
              <a:gd name="connsiteY2" fmla="*/ 314860 h 6501274"/>
              <a:gd name="connsiteX3" fmla="*/ 4444877 w 4748163"/>
              <a:gd name="connsiteY3" fmla="*/ 11574 h 6501274"/>
              <a:gd name="connsiteX4" fmla="*/ 358845 w 4748163"/>
              <a:gd name="connsiteY4" fmla="*/ 0 h 6501274"/>
              <a:gd name="connsiteX5" fmla="*/ 0 w 4748163"/>
              <a:gd name="connsiteY5" fmla="*/ 284778 h 6501274"/>
              <a:gd name="connsiteX6" fmla="*/ 196800 w 4748163"/>
              <a:gd name="connsiteY6" fmla="*/ 6501274 h 6501274"/>
              <a:gd name="connsiteX0" fmla="*/ 196800 w 4748163"/>
              <a:gd name="connsiteY0" fmla="*/ 6501274 h 6501274"/>
              <a:gd name="connsiteX1" fmla="*/ 4748163 w 4748163"/>
              <a:gd name="connsiteY1" fmla="*/ 6501274 h 6501274"/>
              <a:gd name="connsiteX2" fmla="*/ 4748163 w 4748163"/>
              <a:gd name="connsiteY2" fmla="*/ 314860 h 6501274"/>
              <a:gd name="connsiteX3" fmla="*/ 4444877 w 4748163"/>
              <a:gd name="connsiteY3" fmla="*/ 11574 h 6501274"/>
              <a:gd name="connsiteX4" fmla="*/ 358845 w 4748163"/>
              <a:gd name="connsiteY4" fmla="*/ 0 h 6501274"/>
              <a:gd name="connsiteX5" fmla="*/ 0 w 4748163"/>
              <a:gd name="connsiteY5" fmla="*/ 284778 h 6501274"/>
              <a:gd name="connsiteX6" fmla="*/ 196800 w 4748163"/>
              <a:gd name="connsiteY6" fmla="*/ 6501274 h 6501274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400525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96353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96353 h 6512849"/>
              <a:gd name="connsiteX6" fmla="*/ 1120 w 4749253"/>
              <a:gd name="connsiteY6" fmla="*/ 6512849 h 6512849"/>
              <a:gd name="connsiteX0" fmla="*/ 1120 w 4749253"/>
              <a:gd name="connsiteY0" fmla="*/ 6501274 h 6501274"/>
              <a:gd name="connsiteX1" fmla="*/ 4749253 w 4749253"/>
              <a:gd name="connsiteY1" fmla="*/ 6501274 h 6501274"/>
              <a:gd name="connsiteX2" fmla="*/ 4749253 w 4749253"/>
              <a:gd name="connsiteY2" fmla="*/ 314860 h 6501274"/>
              <a:gd name="connsiteX3" fmla="*/ 4445967 w 4749253"/>
              <a:gd name="connsiteY3" fmla="*/ 11574 h 6501274"/>
              <a:gd name="connsiteX4" fmla="*/ 359935 w 4749253"/>
              <a:gd name="connsiteY4" fmla="*/ 0 h 6501274"/>
              <a:gd name="connsiteX5" fmla="*/ 1090 w 4749253"/>
              <a:gd name="connsiteY5" fmla="*/ 296353 h 6501274"/>
              <a:gd name="connsiteX6" fmla="*/ 1120 w 4749253"/>
              <a:gd name="connsiteY6" fmla="*/ 6501274 h 650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49253" h="6501274">
                <a:moveTo>
                  <a:pt x="1120" y="6501274"/>
                </a:moveTo>
                <a:lnTo>
                  <a:pt x="4749253" y="6501274"/>
                </a:lnTo>
                <a:lnTo>
                  <a:pt x="4749253" y="314860"/>
                </a:lnTo>
                <a:cubicBezTo>
                  <a:pt x="4749253" y="147360"/>
                  <a:pt x="4613467" y="11574"/>
                  <a:pt x="4445967" y="11574"/>
                </a:cubicBezTo>
                <a:lnTo>
                  <a:pt x="359935" y="0"/>
                </a:lnTo>
                <a:cubicBezTo>
                  <a:pt x="340634" y="10045"/>
                  <a:pt x="20391" y="8516"/>
                  <a:pt x="1090" y="296353"/>
                </a:cubicBezTo>
                <a:cubicBezTo>
                  <a:pt x="4959" y="2353086"/>
                  <a:pt x="-2749" y="4444541"/>
                  <a:pt x="1120" y="6501274"/>
                </a:cubicBez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B1EA142-6F3F-4EF3-ABAB-42958F94F6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437" y="3607727"/>
            <a:ext cx="857248" cy="439674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07CB342-F4FB-4285-9D2E-E87F1E34E7ED}"/>
              </a:ext>
            </a:extLst>
          </p:cNvPr>
          <p:cNvCxnSpPr/>
          <p:nvPr userDrawn="1"/>
        </p:nvCxnSpPr>
        <p:spPr>
          <a:xfrm>
            <a:off x="3044788" y="3430076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0056A81E-AFCB-4B72-AC65-2B523FAADF36}"/>
              </a:ext>
            </a:extLst>
          </p:cNvPr>
          <p:cNvSpPr txBox="1">
            <a:spLocks/>
          </p:cNvSpPr>
          <p:nvPr userDrawn="1"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C8659AF-E7A1-4A04-91B1-C9F631C4F567}"/>
              </a:ext>
            </a:extLst>
          </p:cNvPr>
          <p:cNvCxnSpPr/>
          <p:nvPr userDrawn="1"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1826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3943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8" r:id="rId2"/>
    <p:sldLayoutId id="2147483689" r:id="rId3"/>
    <p:sldLayoutId id="2147483687" r:id="rId4"/>
    <p:sldLayoutId id="2147483680" r:id="rId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KoPub돋움체 Medium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152800" y="3626846"/>
            <a:ext cx="3312367" cy="648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3867" tIns="46938" rIns="93867" bIns="46938">
            <a:spAutoFit/>
          </a:bodyPr>
          <a:lstStyle/>
          <a:p>
            <a:pPr marL="0" marR="0" lvl="0" indent="0" algn="ctr" defTabSz="93791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Digital</a:t>
            </a:r>
            <a:r>
              <a:rPr lang="ko-KR" altLang="en-US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Process</a:t>
            </a:r>
            <a:r>
              <a:rPr lang="ko-KR" altLang="en-US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혁신담당</a:t>
            </a:r>
            <a:endParaRPr lang="en-US" altLang="ko-KR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marR="0" lvl="0" indent="0" algn="ctr" defTabSz="93791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조은숙</a:t>
            </a:r>
            <a:endParaRPr kumimoji="0" lang="en-US" altLang="ko-KR" i="0" u="none" strike="noStrike" kern="1200" cap="none" spc="0" normalizeH="0" baseline="0" noProof="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C28A6-C7D2-471F-BDDA-71E1B3A2A6D3}"/>
              </a:ext>
            </a:extLst>
          </p:cNvPr>
          <p:cNvSpPr txBox="1"/>
          <p:nvPr/>
        </p:nvSpPr>
        <p:spPr>
          <a:xfrm>
            <a:off x="0" y="1675818"/>
            <a:ext cx="9906000" cy="600164"/>
          </a:xfrm>
          <a:prstGeom prst="rect">
            <a:avLst/>
          </a:prstGeom>
          <a:noFill/>
        </p:spPr>
        <p:txBody>
          <a:bodyPr wrap="square" lIns="45720" tIns="22860" rIns="45720" bIns="22860" rtlCol="0">
            <a:spAutoFit/>
          </a:bodyPr>
          <a:lstStyle/>
          <a:p>
            <a:pPr algn="ctr"/>
            <a:r>
              <a:rPr lang="en-US" altLang="ko-KR" sz="36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A</a:t>
            </a:r>
            <a:r>
              <a:rPr lang="en-US" altLang="ko-KR" sz="2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pplication </a:t>
            </a:r>
            <a:r>
              <a:rPr lang="en-US" altLang="ko-KR" sz="36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M</a:t>
            </a:r>
            <a:r>
              <a:rPr lang="en-US" altLang="ko-KR" sz="2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odernization </a:t>
            </a:r>
            <a:r>
              <a:rPr lang="en-US" altLang="ko-KR" sz="36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F</a:t>
            </a:r>
            <a:r>
              <a:rPr lang="en-US" altLang="ko-KR" sz="2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actory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8147961-7F10-4A2D-B0B6-5944C64780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26524"/>
            <a:ext cx="9906000" cy="710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marL="0" marR="0" lvl="0" indent="0" algn="ctr" defTabSz="914400" rtl="0" eaLnBrk="0" fontAlgn="base" latinLnBrk="1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주제 선정 </a:t>
            </a:r>
            <a:r>
              <a:rPr kumimoji="0" lang="en-US" altLang="ko-KR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&amp;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Vision </a:t>
            </a:r>
            <a:r>
              <a:rPr kumimoji="0" lang="en-US" altLang="ko-KR" sz="4000" b="1" i="0" u="none" strike="noStrike" kern="1200" cap="none" spc="0" normalizeH="0" baseline="0" noProof="0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수립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W/S</a:t>
            </a:r>
            <a:endParaRPr kumimoji="0" lang="ko-KR" altLang="en-US" sz="4000" b="1" i="0" u="none" strike="noStrike" kern="1200" cap="none" spc="0" normalizeH="0" baseline="0" noProof="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501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스토리보드 </a:t>
            </a:r>
            <a:r>
              <a:rPr lang="en-US" altLang="ko-KR" dirty="0"/>
              <a:t>(Story Board) </a:t>
            </a:r>
            <a:r>
              <a:rPr lang="en-US" altLang="ko-KR" dirty="0" err="1"/>
              <a:t>작성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2540" y="1795554"/>
            <a:ext cx="6948772" cy="3744416"/>
            <a:chOff x="560512" y="800708"/>
            <a:chExt cx="8604456" cy="5652628"/>
          </a:xfrm>
        </p:grpSpPr>
        <p:grpSp>
          <p:nvGrpSpPr>
            <p:cNvPr id="10" name="그룹 9"/>
            <p:cNvGrpSpPr/>
            <p:nvPr/>
          </p:nvGrpSpPr>
          <p:grpSpPr>
            <a:xfrm>
              <a:off x="560512" y="800708"/>
              <a:ext cx="8604456" cy="5652628"/>
              <a:chOff x="201000" y="116632"/>
              <a:chExt cx="9504000" cy="6599708"/>
            </a:xfrm>
          </p:grpSpPr>
          <p:grpSp>
            <p:nvGrpSpPr>
              <p:cNvPr id="11" name="그룹 10"/>
              <p:cNvGrpSpPr/>
              <p:nvPr/>
            </p:nvGrpSpPr>
            <p:grpSpPr>
              <a:xfrm>
                <a:off x="201000" y="116632"/>
                <a:ext cx="3010035" cy="3083238"/>
                <a:chOff x="236476" y="764704"/>
                <a:chExt cx="2520000" cy="2880320"/>
              </a:xfrm>
            </p:grpSpPr>
            <p:sp>
              <p:nvSpPr>
                <p:cNvPr id="32" name="직사각형 31"/>
                <p:cNvSpPr/>
                <p:nvPr/>
              </p:nvSpPr>
              <p:spPr>
                <a:xfrm>
                  <a:off x="236476" y="764704"/>
                  <a:ext cx="2520000" cy="2232000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Scene#1</a:t>
                  </a:r>
                  <a:endParaRPr lang="ko-KR" altLang="en-US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cxnSp>
              <p:nvCxnSpPr>
                <p:cNvPr id="33" name="직선 연결선 32"/>
                <p:cNvCxnSpPr/>
                <p:nvPr/>
              </p:nvCxnSpPr>
              <p:spPr>
                <a:xfrm>
                  <a:off x="236476" y="3320988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직선 연결선 33"/>
                <p:cNvCxnSpPr/>
                <p:nvPr/>
              </p:nvCxnSpPr>
              <p:spPr>
                <a:xfrm>
                  <a:off x="236476" y="3645024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/>
              <p:cNvGrpSpPr/>
              <p:nvPr/>
            </p:nvGrpSpPr>
            <p:grpSpPr>
              <a:xfrm>
                <a:off x="3447983" y="116632"/>
                <a:ext cx="3010035" cy="3083238"/>
                <a:chOff x="236476" y="764704"/>
                <a:chExt cx="2520000" cy="2880320"/>
              </a:xfrm>
            </p:grpSpPr>
            <p:sp>
              <p:nvSpPr>
                <p:cNvPr id="29" name="직사각형 28"/>
                <p:cNvSpPr/>
                <p:nvPr/>
              </p:nvSpPr>
              <p:spPr>
                <a:xfrm>
                  <a:off x="236476" y="764704"/>
                  <a:ext cx="2520000" cy="2232000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lvl="0" algn="ctr"/>
                  <a:r>
                    <a:rPr lang="en-US" altLang="ko-KR" sz="1400" b="1" dirty="0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</a:rPr>
                    <a:t>Scene#2</a:t>
                  </a:r>
                  <a:endParaRPr lang="ko-KR" altLang="en-US" sz="1400" b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endParaRPr>
                </a:p>
              </p:txBody>
            </p:sp>
            <p:cxnSp>
              <p:nvCxnSpPr>
                <p:cNvPr id="30" name="직선 연결선 29"/>
                <p:cNvCxnSpPr/>
                <p:nvPr/>
              </p:nvCxnSpPr>
              <p:spPr>
                <a:xfrm>
                  <a:off x="236476" y="3320988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직선 연결선 30"/>
                <p:cNvCxnSpPr/>
                <p:nvPr/>
              </p:nvCxnSpPr>
              <p:spPr>
                <a:xfrm>
                  <a:off x="236476" y="3645024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" name="그룹 12"/>
              <p:cNvGrpSpPr/>
              <p:nvPr/>
            </p:nvGrpSpPr>
            <p:grpSpPr>
              <a:xfrm>
                <a:off x="6694965" y="116632"/>
                <a:ext cx="3010035" cy="3083238"/>
                <a:chOff x="236476" y="764704"/>
                <a:chExt cx="2520000" cy="2880320"/>
              </a:xfrm>
            </p:grpSpPr>
            <p:sp>
              <p:nvSpPr>
                <p:cNvPr id="26" name="직사각형 25"/>
                <p:cNvSpPr/>
                <p:nvPr/>
              </p:nvSpPr>
              <p:spPr>
                <a:xfrm>
                  <a:off x="236476" y="764704"/>
                  <a:ext cx="2520000" cy="2232000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lvl="0" algn="ctr"/>
                  <a:r>
                    <a:rPr lang="en-US" altLang="ko-KR" sz="1400" b="1" dirty="0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</a:rPr>
                    <a:t>Scene#3</a:t>
                  </a:r>
                  <a:endParaRPr lang="ko-KR" altLang="en-US" sz="1400" b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endParaRPr>
                </a:p>
              </p:txBody>
            </p:sp>
            <p:cxnSp>
              <p:nvCxnSpPr>
                <p:cNvPr id="27" name="직선 연결선 26"/>
                <p:cNvCxnSpPr/>
                <p:nvPr/>
              </p:nvCxnSpPr>
              <p:spPr>
                <a:xfrm>
                  <a:off x="236476" y="3320988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직선 연결선 27"/>
                <p:cNvCxnSpPr/>
                <p:nvPr/>
              </p:nvCxnSpPr>
              <p:spPr>
                <a:xfrm>
                  <a:off x="236476" y="3645024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" name="그룹 13"/>
              <p:cNvGrpSpPr/>
              <p:nvPr/>
            </p:nvGrpSpPr>
            <p:grpSpPr>
              <a:xfrm>
                <a:off x="201000" y="3633102"/>
                <a:ext cx="3010035" cy="3083238"/>
                <a:chOff x="236476" y="764704"/>
                <a:chExt cx="2520000" cy="2880320"/>
              </a:xfrm>
            </p:grpSpPr>
            <p:sp>
              <p:nvSpPr>
                <p:cNvPr id="23" name="직사각형 22"/>
                <p:cNvSpPr/>
                <p:nvPr/>
              </p:nvSpPr>
              <p:spPr>
                <a:xfrm>
                  <a:off x="236476" y="764704"/>
                  <a:ext cx="2520000" cy="2232000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lvl="0" algn="ctr"/>
                  <a:r>
                    <a:rPr lang="en-US" altLang="ko-KR" sz="1400" b="1" dirty="0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</a:rPr>
                    <a:t>Scene#4</a:t>
                  </a:r>
                  <a:endParaRPr lang="ko-KR" altLang="en-US" sz="1400" b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endParaRPr>
                </a:p>
              </p:txBody>
            </p:sp>
            <p:cxnSp>
              <p:nvCxnSpPr>
                <p:cNvPr id="24" name="직선 연결선 23"/>
                <p:cNvCxnSpPr/>
                <p:nvPr/>
              </p:nvCxnSpPr>
              <p:spPr>
                <a:xfrm>
                  <a:off x="236476" y="3320988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/>
                <p:cNvCxnSpPr/>
                <p:nvPr/>
              </p:nvCxnSpPr>
              <p:spPr>
                <a:xfrm>
                  <a:off x="236476" y="3645024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그룹 14"/>
              <p:cNvGrpSpPr/>
              <p:nvPr/>
            </p:nvGrpSpPr>
            <p:grpSpPr>
              <a:xfrm>
                <a:off x="3447983" y="3633102"/>
                <a:ext cx="3010035" cy="3083238"/>
                <a:chOff x="236476" y="764704"/>
                <a:chExt cx="2520000" cy="2880320"/>
              </a:xfrm>
            </p:grpSpPr>
            <p:sp>
              <p:nvSpPr>
                <p:cNvPr id="20" name="직사각형 19"/>
                <p:cNvSpPr/>
                <p:nvPr/>
              </p:nvSpPr>
              <p:spPr>
                <a:xfrm>
                  <a:off x="236476" y="764704"/>
                  <a:ext cx="2520000" cy="2232000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lvl="0" algn="ctr"/>
                  <a:r>
                    <a:rPr lang="en-US" altLang="ko-KR" sz="1400" b="1" dirty="0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</a:rPr>
                    <a:t>Scene#5</a:t>
                  </a:r>
                  <a:endParaRPr lang="ko-KR" altLang="en-US" sz="1400" b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endParaRPr>
                </a:p>
              </p:txBody>
            </p:sp>
            <p:cxnSp>
              <p:nvCxnSpPr>
                <p:cNvPr id="21" name="직선 연결선 20"/>
                <p:cNvCxnSpPr/>
                <p:nvPr/>
              </p:nvCxnSpPr>
              <p:spPr>
                <a:xfrm>
                  <a:off x="236476" y="3320988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직선 연결선 21"/>
                <p:cNvCxnSpPr/>
                <p:nvPr/>
              </p:nvCxnSpPr>
              <p:spPr>
                <a:xfrm>
                  <a:off x="236476" y="3645024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그룹 15"/>
              <p:cNvGrpSpPr/>
              <p:nvPr/>
            </p:nvGrpSpPr>
            <p:grpSpPr>
              <a:xfrm>
                <a:off x="6694965" y="3633102"/>
                <a:ext cx="3010035" cy="3083238"/>
                <a:chOff x="236476" y="764704"/>
                <a:chExt cx="2520000" cy="2880320"/>
              </a:xfrm>
            </p:grpSpPr>
            <p:sp>
              <p:nvSpPr>
                <p:cNvPr id="17" name="직사각형 16"/>
                <p:cNvSpPr/>
                <p:nvPr/>
              </p:nvSpPr>
              <p:spPr>
                <a:xfrm>
                  <a:off x="236476" y="764704"/>
                  <a:ext cx="2520000" cy="2232000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lvl="0" algn="ctr"/>
                  <a:r>
                    <a:rPr lang="en-US" altLang="ko-KR" sz="1400" b="1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</a:rPr>
                    <a:t>Scene#6</a:t>
                  </a:r>
                  <a:endParaRPr lang="ko-KR" altLang="en-US" sz="1400" b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endParaRPr>
                </a:p>
              </p:txBody>
            </p:sp>
            <p:cxnSp>
              <p:nvCxnSpPr>
                <p:cNvPr id="18" name="직선 연결선 17"/>
                <p:cNvCxnSpPr/>
                <p:nvPr/>
              </p:nvCxnSpPr>
              <p:spPr>
                <a:xfrm>
                  <a:off x="236476" y="3320988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직선 연결선 18"/>
                <p:cNvCxnSpPr/>
                <p:nvPr/>
              </p:nvCxnSpPr>
              <p:spPr>
                <a:xfrm>
                  <a:off x="236476" y="3645024"/>
                  <a:ext cx="2520000" cy="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모서리가 접힌 도형 34"/>
            <p:cNvSpPr/>
            <p:nvPr/>
          </p:nvSpPr>
          <p:spPr>
            <a:xfrm>
              <a:off x="983629" y="980052"/>
              <a:ext cx="1962348" cy="1687691"/>
            </a:xfrm>
            <a:prstGeom prst="foldedCorner">
              <a:avLst/>
            </a:prstGeom>
            <a:solidFill>
              <a:srgbClr val="FFFFCC"/>
            </a:solidFill>
            <a:ln w="31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36000" tIns="36000" rIns="36000" bIns="36000" rtlCol="0" anchor="ctr"/>
            <a:lstStyle/>
            <a:p>
              <a:pPr marL="0" lvl="2" algn="ctr" fontAlgn="base" latinLnBrk="0">
                <a:lnSpc>
                  <a:spcPct val="150000"/>
                </a:lnSpc>
                <a:spcAft>
                  <a:spcPts val="400"/>
                </a:spcAft>
                <a:tabLst>
                  <a:tab pos="327959" algn="l"/>
                </a:tabLst>
                <a:defRPr/>
              </a:pPr>
              <a:r>
                <a:rPr lang="ko-KR" altLang="en-US" sz="14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사용 장면을 묘사한</a:t>
              </a:r>
              <a:endParaRPr lang="en-US" altLang="ko-KR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marL="0" lvl="2" algn="ctr" fontAlgn="base" latinLnBrk="0">
                <a:lnSpc>
                  <a:spcPct val="150000"/>
                </a:lnSpc>
                <a:spcAft>
                  <a:spcPts val="400"/>
                </a:spcAft>
                <a:tabLst>
                  <a:tab pos="327959" algn="l"/>
                </a:tabLst>
                <a:defRPr/>
              </a:pPr>
              <a:r>
                <a:rPr lang="ko-KR" altLang="en-US" sz="14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간략한 삽화</a:t>
              </a:r>
              <a:endParaRPr lang="en-US" altLang="ko-KR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632941" y="2819505"/>
              <a:ext cx="2663726" cy="752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2" algn="ctr" latinLnBrk="0">
                <a:lnSpc>
                  <a:spcPct val="110000"/>
                </a:lnSpc>
                <a:spcAft>
                  <a:spcPts val="1200"/>
                </a:spcAft>
                <a:tabLst>
                  <a:tab pos="327959" algn="l"/>
                </a:tabLst>
                <a:defRPr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사용 장면을 설명하는 </a:t>
              </a:r>
              <a:br>
                <a:rPr lang="en-US" altLang="ko-KR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</a:b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간단한 문장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</p:grpSp>
      <p:sp>
        <p:nvSpPr>
          <p:cNvPr id="38" name="직사각형 37"/>
          <p:cNvSpPr/>
          <p:nvPr/>
        </p:nvSpPr>
        <p:spPr>
          <a:xfrm>
            <a:off x="273050" y="943736"/>
            <a:ext cx="9359900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2" algn="ctr" latinLnBrk="0">
              <a:lnSpc>
                <a:spcPct val="110000"/>
              </a:lnSpc>
              <a:spcAft>
                <a:spcPts val="1200"/>
              </a:spcAft>
              <a:tabLst>
                <a:tab pos="327959" algn="l"/>
              </a:tabLst>
              <a:defRPr/>
            </a:pPr>
            <a:r>
              <a:rPr lang="ko-KR" altLang="en-US" kern="0" dirty="0">
                <a:latin typeface="Rix고딕 B" panose="02020603020101020101" pitchFamily="18" charset="-127"/>
                <a:ea typeface="Rix고딕 B" panose="02020603020101020101" pitchFamily="18" charset="-127"/>
              </a:rPr>
              <a:t>각자 </a:t>
            </a:r>
            <a:r>
              <a:rPr lang="en-US" altLang="ko-KR" kern="0" dirty="0"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kern="0" dirty="0">
                <a:latin typeface="Rix고딕 B" panose="02020603020101020101" pitchFamily="18" charset="-127"/>
                <a:ea typeface="Rix고딕 B" panose="02020603020101020101" pitchFamily="18" charset="-127"/>
              </a:rPr>
              <a:t>장씩 작성한 후 공유</a:t>
            </a:r>
            <a:r>
              <a:rPr lang="en-US" altLang="ko-KR" kern="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 kern="0" dirty="0">
                <a:latin typeface="Rix고딕 B" panose="02020603020101020101" pitchFamily="18" charset="-127"/>
                <a:ea typeface="Rix고딕 B" panose="02020603020101020101" pitchFamily="18" charset="-127"/>
              </a:rPr>
              <a:t>아이디어를 모아 최종 </a:t>
            </a:r>
            <a:r>
              <a:rPr lang="en-US" altLang="ko-KR" kern="0" dirty="0">
                <a:latin typeface="Rix고딕 B" panose="02020603020101020101" pitchFamily="18" charset="-127"/>
                <a:ea typeface="Rix고딕 B" panose="02020603020101020101" pitchFamily="18" charset="-127"/>
              </a:rPr>
              <a:t>1</a:t>
            </a:r>
            <a:r>
              <a:rPr lang="ko-KR" altLang="en-US" kern="0" dirty="0">
                <a:latin typeface="Rix고딕 B" panose="02020603020101020101" pitchFamily="18" charset="-127"/>
                <a:ea typeface="Rix고딕 B" panose="02020603020101020101" pitchFamily="18" charset="-127"/>
              </a:rPr>
              <a:t>장의 스토리보드로 작성 </a:t>
            </a:r>
            <a:endParaRPr lang="en-US" altLang="ko-KR" kern="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" t="4874" r="930" b="3826"/>
          <a:stretch/>
        </p:blipFill>
        <p:spPr>
          <a:xfrm>
            <a:off x="4673476" y="3032316"/>
            <a:ext cx="4824537" cy="3384376"/>
          </a:xfrm>
          <a:prstGeom prst="rect">
            <a:avLst/>
          </a:prstGeom>
        </p:spPr>
      </p:pic>
      <p:sp>
        <p:nvSpPr>
          <p:cNvPr id="37" name="모서리가 둥근 직사각형 15">
            <a:extLst>
              <a:ext uri="{FF2B5EF4-FFF2-40B4-BE49-F238E27FC236}">
                <a16:creationId xmlns:a16="http://schemas.microsoft.com/office/drawing/2014/main" id="{3D32F45A-8907-42DB-A5B5-0CEE9DAB95B5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1" lang="en-US" altLang="ko-KR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1571360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양쪽 모서리가 둥근 사각형 11"/>
          <p:cNvSpPr/>
          <p:nvPr/>
        </p:nvSpPr>
        <p:spPr>
          <a:xfrm flipV="1">
            <a:off x="0" y="0"/>
            <a:ext cx="4551363" cy="6489700"/>
          </a:xfrm>
          <a:custGeom>
            <a:avLst/>
            <a:gdLst/>
            <a:ahLst/>
            <a:cxnLst/>
            <a:rect l="l" t="t" r="r" b="b"/>
            <a:pathLst>
              <a:path w="4551363" h="6489700">
                <a:moveTo>
                  <a:pt x="0" y="6489700"/>
                </a:moveTo>
                <a:lnTo>
                  <a:pt x="4551363" y="6489700"/>
                </a:lnTo>
                <a:lnTo>
                  <a:pt x="4551363" y="303286"/>
                </a:lnTo>
                <a:cubicBezTo>
                  <a:pt x="4551363" y="135786"/>
                  <a:pt x="4415577" y="0"/>
                  <a:pt x="4248077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351642" y="2533067"/>
            <a:ext cx="4192568" cy="710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lvl="0">
              <a:defRPr/>
            </a:pPr>
            <a:r>
              <a:rPr lang="en-US" altLang="ko-KR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3" y="3422501"/>
            <a:ext cx="857248" cy="439674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539926" y="3244850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F78BC94-3EF7-4785-89EB-F9992406DD8F}"/>
              </a:ext>
            </a:extLst>
          </p:cNvPr>
          <p:cNvCxnSpPr/>
          <p:nvPr/>
        </p:nvCxnSpPr>
        <p:spPr>
          <a:xfrm>
            <a:off x="4964412" y="3387341"/>
            <a:ext cx="4608000" cy="1592"/>
          </a:xfrm>
          <a:prstGeom prst="straightConnector1">
            <a:avLst/>
          </a:prstGeom>
          <a:ln w="635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61BA4AB1-63F0-4359-9D9E-41242A8E49F8}"/>
              </a:ext>
            </a:extLst>
          </p:cNvPr>
          <p:cNvSpPr txBox="1">
            <a:spLocks/>
          </p:cNvSpPr>
          <p:nvPr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51F3621-AA1D-490A-A3B8-13D412730D7D}"/>
              </a:ext>
            </a:extLst>
          </p:cNvPr>
          <p:cNvCxnSpPr/>
          <p:nvPr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D7D3E395-05E8-487C-B7DB-C734FEB74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105" y="2440200"/>
            <a:ext cx="735958" cy="7157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CAF250-E21D-41BE-A275-4BA29CDE04C0}"/>
              </a:ext>
            </a:extLst>
          </p:cNvPr>
          <p:cNvSpPr txBox="1"/>
          <p:nvPr/>
        </p:nvSpPr>
        <p:spPr>
          <a:xfrm>
            <a:off x="5835803" y="2505017"/>
            <a:ext cx="3185649" cy="489026"/>
          </a:xfrm>
          <a:prstGeom prst="rect">
            <a:avLst/>
          </a:prstGeom>
        </p:spPr>
        <p:txBody>
          <a:bodyPr wrap="square" lIns="72000" tIns="72000" rIns="72000" bIns="72000" anchor="t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KoPub돋움체 Medium" panose="020B0604020202020204" pitchFamily="34" charset="0"/>
              <a:buNone/>
              <a:tabLst/>
              <a:defRPr kumimoji="0" sz="1600" i="0" u="none" strike="noStrike" cap="none" spc="-5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742950" indent="-285750">
              <a:spcBef>
                <a:spcPct val="20000"/>
              </a:spcBef>
              <a:buFont typeface="KoPub돋움체 Medium" panose="020B0604020202020204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KoPub돋움체 Medium" panose="020B0604020202020204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KoPub돋움체 Medium" panose="020B0604020202020204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9pPr>
          </a:lstStyle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Vision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공유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1875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F638C8-1CE7-4144-94E4-418A680A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프로젝트가 성공하려면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3170DE5-9127-4629-879C-08C3CA5F7D15}"/>
              </a:ext>
            </a:extLst>
          </p:cNvPr>
          <p:cNvSpPr/>
          <p:nvPr/>
        </p:nvSpPr>
        <p:spPr>
          <a:xfrm>
            <a:off x="597219" y="5364505"/>
            <a:ext cx="87115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/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프로젝트가 시작하기도 전에 실패하는 이유는 </a:t>
            </a:r>
            <a:r>
              <a:rPr lang="ko-KR" altLang="en-US" sz="16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적절한 질문을 하지 못하거나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물어보기 껄끄러운 질문을 할 용기를 내지 못한 상태에서 </a:t>
            </a:r>
            <a:r>
              <a:rPr lang="ko-KR" altLang="en-US" sz="16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이루어진 적이 없는 합의가 이루어졌다고 성급하게 믿기 때문</a:t>
            </a:r>
            <a:r>
              <a:rPr lang="en-US" altLang="ko-KR" sz="1600" b="1" dirty="0">
                <a:solidFill>
                  <a:srgbClr val="1F497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endParaRPr lang="ko-KR" altLang="en-US" sz="1600" b="1" dirty="0">
              <a:solidFill>
                <a:srgbClr val="1F497D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A23C04-E238-4005-9093-54A5FFA29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0742" y="979004"/>
            <a:ext cx="4644516" cy="4112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사각형 설명선 4">
            <a:extLst>
              <a:ext uri="{FF2B5EF4-FFF2-40B4-BE49-F238E27FC236}">
                <a16:creationId xmlns:a16="http://schemas.microsoft.com/office/drawing/2014/main" id="{693C3A8B-3EF4-44AA-A89B-013A53CB5F38}"/>
              </a:ext>
            </a:extLst>
          </p:cNvPr>
          <p:cNvSpPr/>
          <p:nvPr/>
        </p:nvSpPr>
        <p:spPr>
          <a:xfrm>
            <a:off x="1423275" y="4095044"/>
            <a:ext cx="1584000" cy="540000"/>
          </a:xfrm>
          <a:prstGeom prst="wedgeRoundRectCallout">
            <a:avLst>
              <a:gd name="adj1" fmla="val 92483"/>
              <a:gd name="adj2" fmla="val -11191"/>
              <a:gd name="adj3" fmla="val 16667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latinLnBrk="0"/>
            <a:r>
              <a:rPr lang="ko-KR" altLang="en-US" sz="1400" dirty="0">
                <a:solidFill>
                  <a:schemeClr val="tx1"/>
                </a:solidFill>
              </a:rPr>
              <a:t>요구사항 정의서</a:t>
            </a:r>
          </a:p>
        </p:txBody>
      </p:sp>
      <p:sp>
        <p:nvSpPr>
          <p:cNvPr id="7" name="모서리가 둥근 사각형 설명선 15">
            <a:extLst>
              <a:ext uri="{FF2B5EF4-FFF2-40B4-BE49-F238E27FC236}">
                <a16:creationId xmlns:a16="http://schemas.microsoft.com/office/drawing/2014/main" id="{A8B5071A-31BC-4099-B7A2-0F38D0C9A4F3}"/>
              </a:ext>
            </a:extLst>
          </p:cNvPr>
          <p:cNvSpPr/>
          <p:nvPr/>
        </p:nvSpPr>
        <p:spPr>
          <a:xfrm>
            <a:off x="6789204" y="3408247"/>
            <a:ext cx="1584000" cy="540000"/>
          </a:xfrm>
          <a:prstGeom prst="wedgeRoundRectCallout">
            <a:avLst>
              <a:gd name="adj1" fmla="val -82302"/>
              <a:gd name="adj2" fmla="val 42117"/>
              <a:gd name="adj3" fmla="val 16667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latinLnBrk="0"/>
            <a:r>
              <a:rPr lang="ko-KR" altLang="en-US" sz="1400" dirty="0">
                <a:solidFill>
                  <a:schemeClr val="tx1"/>
                </a:solidFill>
              </a:rPr>
              <a:t>계약서</a:t>
            </a:r>
            <a:r>
              <a:rPr lang="en-US" altLang="ko-KR" sz="1400" dirty="0">
                <a:solidFill>
                  <a:schemeClr val="tx1"/>
                </a:solidFill>
              </a:rPr>
              <a:t>(SOW)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모서리가 둥근 사각형 설명선 16">
            <a:extLst>
              <a:ext uri="{FF2B5EF4-FFF2-40B4-BE49-F238E27FC236}">
                <a16:creationId xmlns:a16="http://schemas.microsoft.com/office/drawing/2014/main" id="{61F70A53-0095-4E98-93EE-FC792B7B1E69}"/>
              </a:ext>
            </a:extLst>
          </p:cNvPr>
          <p:cNvSpPr/>
          <p:nvPr/>
        </p:nvSpPr>
        <p:spPr>
          <a:xfrm>
            <a:off x="1838742" y="2916020"/>
            <a:ext cx="1584000" cy="540000"/>
          </a:xfrm>
          <a:prstGeom prst="wedgeRoundRectCallout">
            <a:avLst>
              <a:gd name="adj1" fmla="val 54533"/>
              <a:gd name="adj2" fmla="val 101698"/>
              <a:gd name="adj3" fmla="val 16667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latinLnBrk="0"/>
            <a:r>
              <a:rPr lang="en-US" altLang="ko-KR" sz="1400" dirty="0">
                <a:solidFill>
                  <a:schemeClr val="tx1"/>
                </a:solidFill>
              </a:rPr>
              <a:t>RFP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06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F638C8-1CE7-4144-94E4-418A680A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프로젝트가 성공하려면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27CDC198-DBE9-46A2-81C7-CA1E562AE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476" y="1160748"/>
            <a:ext cx="2967816" cy="22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62018C29-E6A6-4B3E-A323-B1AB88E37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842" y="2085094"/>
            <a:ext cx="2996598" cy="22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E1A50192-AFBB-4FA6-A64A-12731A8AF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991" y="2685404"/>
            <a:ext cx="3236769" cy="2462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409408B-4911-4E02-B95C-A6017D5703BE}"/>
              </a:ext>
            </a:extLst>
          </p:cNvPr>
          <p:cNvSpPr/>
          <p:nvPr/>
        </p:nvSpPr>
        <p:spPr>
          <a:xfrm>
            <a:off x="46230" y="5481228"/>
            <a:ext cx="981354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/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프로젝트와 관련 있는 </a:t>
            </a:r>
            <a:r>
              <a:rPr lang="ko-KR" altLang="en-US" sz="1600" b="1" dirty="0">
                <a:solidFill>
                  <a:srgbClr val="1F497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사람들이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rgbClr val="1F497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서로 적절한 질문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통해 프로젝트에 대해 </a:t>
            </a:r>
            <a:b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b="1" dirty="0">
                <a:solidFill>
                  <a:srgbClr val="1F497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기대하는 바가 동일하도록 생각을 공유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한다면 프로젝트가 </a:t>
            </a:r>
            <a:r>
              <a:rPr lang="ko-KR" altLang="en-US" sz="1600" b="1" dirty="0">
                <a:solidFill>
                  <a:srgbClr val="1F497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성공할 확률이 높아질 것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이다</a:t>
            </a: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8440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F638C8-1CE7-4144-94E4-418A680A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Inception</a:t>
            </a:r>
            <a:r>
              <a:rPr lang="ko-KR" altLang="en-US" dirty="0"/>
              <a:t> </a:t>
            </a:r>
            <a:r>
              <a:rPr lang="en-US" altLang="ko-KR" dirty="0"/>
              <a:t>Deck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3011B7A-EE3C-4DE7-9B66-6414D501F165}"/>
              </a:ext>
            </a:extLst>
          </p:cNvPr>
          <p:cNvSpPr/>
          <p:nvPr/>
        </p:nvSpPr>
        <p:spPr>
          <a:xfrm>
            <a:off x="5991667" y="3292979"/>
            <a:ext cx="1584000" cy="6434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/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엘리베이터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피치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DC9330C-9E0A-4D9B-B6AE-49AA0A09C5AD}"/>
              </a:ext>
            </a:extLst>
          </p:cNvPr>
          <p:cNvSpPr/>
          <p:nvPr/>
        </p:nvSpPr>
        <p:spPr>
          <a:xfrm>
            <a:off x="5991667" y="4850897"/>
            <a:ext cx="1584000" cy="643461"/>
          </a:xfrm>
          <a:prstGeom prst="rect">
            <a:avLst/>
          </a:prstGeom>
          <a:solidFill>
            <a:srgbClr val="F2F2F2"/>
          </a:solidFill>
          <a:ln w="28575">
            <a:solidFill>
              <a:schemeClr val="accent5"/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en-US" altLang="ko-KR" sz="13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NOT </a:t>
            </a:r>
            <a:r>
              <a:rPr lang="ko-KR" altLang="en-US" sz="13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리스트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BAE348A-A7E0-4D02-A576-1369F1AE1F5D}"/>
              </a:ext>
            </a:extLst>
          </p:cNvPr>
          <p:cNvSpPr/>
          <p:nvPr/>
        </p:nvSpPr>
        <p:spPr>
          <a:xfrm>
            <a:off x="5991667" y="2514020"/>
            <a:ext cx="1584000" cy="64346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우리가 왜 여기 모였는가</a:t>
            </a:r>
            <a:r>
              <a:rPr lang="en-US" altLang="ko-KR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56F5B16-8E58-44A9-86D0-91B5899D1550}"/>
              </a:ext>
            </a:extLst>
          </p:cNvPr>
          <p:cNvSpPr/>
          <p:nvPr/>
        </p:nvSpPr>
        <p:spPr>
          <a:xfrm>
            <a:off x="5991667" y="4071938"/>
            <a:ext cx="1584000" cy="643461"/>
          </a:xfrm>
          <a:prstGeom prst="rect">
            <a:avLst/>
          </a:prstGeom>
          <a:solidFill>
            <a:srgbClr val="F2F2F2"/>
          </a:solidFill>
          <a:ln w="31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제품 광고를 직접 디자인해보기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6BD01C-6D66-48CD-9BC8-00A9C368C79F}"/>
              </a:ext>
            </a:extLst>
          </p:cNvPr>
          <p:cNvSpPr/>
          <p:nvPr/>
        </p:nvSpPr>
        <p:spPr>
          <a:xfrm>
            <a:off x="5991667" y="5629855"/>
            <a:ext cx="1584000" cy="64346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</a:t>
            </a:r>
            <a:r>
              <a:rPr lang="en-US" altLang="ko-KR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이해 관계자들과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알고 지내기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DCD7705-51A4-4F20-8AE4-CEF2F854503A}"/>
              </a:ext>
            </a:extLst>
          </p:cNvPr>
          <p:cNvSpPr/>
          <p:nvPr/>
        </p:nvSpPr>
        <p:spPr>
          <a:xfrm>
            <a:off x="7833496" y="3292979"/>
            <a:ext cx="1584000" cy="64346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ko-KR" altLang="en-US" sz="13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야근거리</a:t>
            </a:r>
            <a:r>
              <a:rPr lang="en-US" altLang="ko-KR" sz="13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3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리스크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C092B8C-FC3D-4633-BA3C-F4C258809B38}"/>
              </a:ext>
            </a:extLst>
          </p:cNvPr>
          <p:cNvSpPr/>
          <p:nvPr/>
        </p:nvSpPr>
        <p:spPr>
          <a:xfrm>
            <a:off x="7833496" y="4850897"/>
            <a:ext cx="1584000" cy="6434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/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우선순위 정하기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5F2530F-03AC-47F7-8FA1-07F24DB744DA}"/>
              </a:ext>
            </a:extLst>
          </p:cNvPr>
          <p:cNvSpPr/>
          <p:nvPr/>
        </p:nvSpPr>
        <p:spPr>
          <a:xfrm>
            <a:off x="7833496" y="2514020"/>
            <a:ext cx="1584000" cy="643461"/>
          </a:xfrm>
          <a:prstGeom prst="rect">
            <a:avLst/>
          </a:prstGeom>
          <a:solidFill>
            <a:srgbClr val="F2F2F2"/>
          </a:solidFill>
          <a:ln w="28575">
            <a:solidFill>
              <a:schemeClr val="accent5"/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기술적</a:t>
            </a:r>
            <a:r>
              <a:rPr lang="en-US" altLang="ko-KR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해결책 보여주기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1564F3F-469E-4045-93D4-A2D4EAAEE659}"/>
              </a:ext>
            </a:extLst>
          </p:cNvPr>
          <p:cNvSpPr/>
          <p:nvPr/>
        </p:nvSpPr>
        <p:spPr>
          <a:xfrm>
            <a:off x="7833496" y="4071938"/>
            <a:ext cx="1584000" cy="64346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규모 정하기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F34D790-81E7-45D3-B423-A8F9D7A9191C}"/>
              </a:ext>
            </a:extLst>
          </p:cNvPr>
          <p:cNvSpPr/>
          <p:nvPr/>
        </p:nvSpPr>
        <p:spPr>
          <a:xfrm>
            <a:off x="7833496" y="5629855"/>
            <a:ext cx="1584000" cy="64346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45715" rIns="36000" bIns="45715" rtlCol="0" anchor="ctr"/>
          <a:lstStyle/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스폰서에게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비용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latinLnBrk="0"/>
            <a:r>
              <a:rPr lang="ko-KR" altLang="en-US" sz="13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보여주기</a:t>
            </a:r>
            <a:endParaRPr lang="en-US" altLang="ko-KR" sz="13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94F9DC6-3472-4112-AB68-96ADB76F6DAF}"/>
              </a:ext>
            </a:extLst>
          </p:cNvPr>
          <p:cNvSpPr/>
          <p:nvPr/>
        </p:nvSpPr>
        <p:spPr>
          <a:xfrm>
            <a:off x="323248" y="728700"/>
            <a:ext cx="92595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ko-KR" altLang="en-US" sz="1400" b="1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쏘트웍스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400" b="1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ThoughtWorks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社에서 프로젝트 정의 단계에서 사용하는 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Comm.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도구</a:t>
            </a:r>
            <a:endParaRPr lang="en-US" altLang="ko-KR" sz="1400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시작 전에 반드시 물어봐야 하는 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까다로운 질문들로 구성됨</a:t>
            </a:r>
            <a:endParaRPr lang="en-US" altLang="ko-KR" sz="1400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이해관계자들이 빠르고 가볍게 프로젝트의 핵심을 파악하고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쉽게 소통하도록 만듦</a:t>
            </a:r>
            <a:endParaRPr lang="en-US" altLang="ko-KR" sz="1400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작성된 </a:t>
            </a:r>
            <a:r>
              <a:rPr lang="ko-KR" altLang="en-US" sz="1400" b="1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인셉션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덱은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모두가 볼 수 있도록 벽에 붙여놓고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PJT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스폰서와도 공유되어야 한다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개월 프로젝트의 경우 총 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2~5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 소요</a:t>
            </a:r>
            <a:endParaRPr lang="en-US" altLang="ko-KR" sz="1400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DF495776-F4A9-4694-9426-B9CC50334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24" y="2249647"/>
            <a:ext cx="4896544" cy="3303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35937CF4-7DAF-45DB-A75C-8FF5EC84A4B4}"/>
              </a:ext>
            </a:extLst>
          </p:cNvPr>
          <p:cNvSpPr/>
          <p:nvPr/>
        </p:nvSpPr>
        <p:spPr>
          <a:xfrm>
            <a:off x="309096" y="5733256"/>
            <a:ext cx="5508000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spcAft>
                <a:spcPts val="600"/>
              </a:spcAft>
            </a:pP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껄끄러운 질문도 프로젝트 초기에 하면 그게 무엇이든 잃을 게 별로 없다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latinLnBrk="0">
              <a:spcAft>
                <a:spcPts val="600"/>
              </a:spcAft>
            </a:pP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반면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나중에 더 이상 확인하지 않고 진행할 수 없을 때 그 질문을 한다면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…?)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오각형 5">
            <a:extLst>
              <a:ext uri="{FF2B5EF4-FFF2-40B4-BE49-F238E27FC236}">
                <a16:creationId xmlns:a16="http://schemas.microsoft.com/office/drawing/2014/main" id="{036E0ECD-EB73-4E6D-A121-1585BD58E6A0}"/>
              </a:ext>
            </a:extLst>
          </p:cNvPr>
          <p:cNvSpPr/>
          <p:nvPr/>
        </p:nvSpPr>
        <p:spPr>
          <a:xfrm>
            <a:off x="5991667" y="2096852"/>
            <a:ext cx="1584000" cy="288032"/>
          </a:xfrm>
          <a:prstGeom prst="homePlate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</a:rPr>
              <a:t>크게보기</a:t>
            </a:r>
            <a:r>
              <a:rPr lang="ko-KR" altLang="en-US" sz="1400" b="1" dirty="0">
                <a:solidFill>
                  <a:schemeClr val="tx1"/>
                </a:solidFill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</a:rPr>
              <a:t>(Why)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8" name="오각형 21">
            <a:extLst>
              <a:ext uri="{FF2B5EF4-FFF2-40B4-BE49-F238E27FC236}">
                <a16:creationId xmlns:a16="http://schemas.microsoft.com/office/drawing/2014/main" id="{CF45D049-4BB9-4457-9CFE-D04B28885C81}"/>
              </a:ext>
            </a:extLst>
          </p:cNvPr>
          <p:cNvSpPr/>
          <p:nvPr/>
        </p:nvSpPr>
        <p:spPr>
          <a:xfrm>
            <a:off x="7833320" y="2102376"/>
            <a:ext cx="1584000" cy="288032"/>
          </a:xfrm>
          <a:prstGeom prst="homePlate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실현방안 </a:t>
            </a:r>
            <a:r>
              <a:rPr lang="en-US" altLang="ko-KR" sz="1400" b="1" dirty="0">
                <a:solidFill>
                  <a:schemeClr val="tx1"/>
                </a:solidFill>
              </a:rPr>
              <a:t>(How)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83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F638C8-1CE7-4144-94E4-418A680A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엘리베이터 피치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09A18A9B-085E-4012-8A6A-793752F43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30</a:t>
            </a: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초간 단 두 문장으로 이 프로젝트를 설명해야 한다면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당신은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어떻게 얘기하겠는가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BCC17A3-B3F1-4B99-AD8D-7DD9C88915D9}"/>
              </a:ext>
            </a:extLst>
          </p:cNvPr>
          <p:cNvSpPr/>
          <p:nvPr/>
        </p:nvSpPr>
        <p:spPr>
          <a:xfrm>
            <a:off x="488505" y="1400689"/>
            <a:ext cx="483337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엘리베이터 피치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(Elevator Pitch)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통해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b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1)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프로젝트의 핵심을 분명히 이해할 수 있다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b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2)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팀원들이 고객 입장에서 생각하도록 한다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b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3)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프로젝트에서 필요한 것과 불필요한 것을 가려낸다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5" name="모서리가 접힌 도형 27">
            <a:extLst>
              <a:ext uri="{FF2B5EF4-FFF2-40B4-BE49-F238E27FC236}">
                <a16:creationId xmlns:a16="http://schemas.microsoft.com/office/drawing/2014/main" id="{443A26BF-6B29-43C5-9388-B6CEA861F918}"/>
              </a:ext>
            </a:extLst>
          </p:cNvPr>
          <p:cNvSpPr/>
          <p:nvPr/>
        </p:nvSpPr>
        <p:spPr>
          <a:xfrm>
            <a:off x="596517" y="2516813"/>
            <a:ext cx="4464000" cy="3545189"/>
          </a:xfrm>
          <a:prstGeom prst="foldedCorner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36000" bIns="36000" anchor="ctr">
            <a:noAutofit/>
          </a:bodyPr>
          <a:lstStyle/>
          <a:p>
            <a:pPr algn="ctr" defTabSz="198416" eaLnBrk="0" latinLnBrk="0" hangingPunct="0">
              <a:spcAft>
                <a:spcPts val="1200"/>
              </a:spcAft>
            </a:pPr>
            <a:endParaRPr lang="en-US" altLang="ko-KR" sz="1600" b="1" u="sng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1200"/>
              </a:spcAft>
            </a:pPr>
            <a:r>
              <a:rPr lang="en-US" altLang="ko-KR" sz="1600" b="1" u="sng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Vision</a:t>
            </a:r>
          </a:p>
          <a:p>
            <a:pPr algn="ctr" defTabSz="198416" eaLnBrk="0" latinLnBrk="0" hangingPunct="0">
              <a:spcAft>
                <a:spcPts val="600"/>
              </a:spcAft>
            </a:pP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제품 이름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]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은 </a:t>
            </a:r>
            <a:endParaRPr lang="en-US" altLang="ko-KR" sz="1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600"/>
              </a:spcAft>
            </a:pP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고객 </a:t>
            </a:r>
            <a:r>
              <a:rPr lang="ko-KR" altLang="en-US" sz="1400" b="1" dirty="0" err="1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니즈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고객이 필요로 하는 사항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]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를 가진</a:t>
            </a:r>
            <a:endParaRPr lang="en-US" altLang="ko-KR" sz="1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600"/>
              </a:spcAft>
            </a:pP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목표로 하는 고객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]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을 위한 </a:t>
            </a:r>
            <a:endParaRPr lang="en-US" altLang="ko-KR" sz="1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600"/>
              </a:spcAft>
            </a:pP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제품의 카테고리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]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으로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</a:t>
            </a:r>
          </a:p>
          <a:p>
            <a:pPr algn="ctr" defTabSz="198416" eaLnBrk="0" latinLnBrk="0" hangingPunct="0">
              <a:spcAft>
                <a:spcPts val="600"/>
              </a:spcAft>
            </a:pP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제품이 주는 혜택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구매해야 하는 이유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]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이다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.</a:t>
            </a:r>
          </a:p>
          <a:p>
            <a:pPr algn="ctr" defTabSz="198416" eaLnBrk="0" latinLnBrk="0" hangingPunct="0">
              <a:spcAft>
                <a:spcPts val="600"/>
              </a:spcAft>
            </a:pP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경쟁사 제품의 기능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]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과 다르게</a:t>
            </a:r>
            <a:endParaRPr lang="en-US" altLang="ko-KR" sz="1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600"/>
              </a:spcAft>
            </a:pP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우리 제품은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우리 제품이 가지는 특별한 점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]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이다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. </a:t>
            </a:r>
            <a:endParaRPr lang="ko-KR" altLang="en-US" sz="1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022C60-BC36-471E-AE75-D8F0F957B11D}"/>
              </a:ext>
            </a:extLst>
          </p:cNvPr>
          <p:cNvSpPr/>
          <p:nvPr/>
        </p:nvSpPr>
        <p:spPr>
          <a:xfrm>
            <a:off x="5313040" y="2564904"/>
            <a:ext cx="4464000" cy="32162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Sample </a:t>
            </a:r>
          </a:p>
          <a:p>
            <a:pPr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마이 </a:t>
            </a:r>
            <a:r>
              <a:rPr lang="ko-KR" altLang="en-US" sz="1400" b="1" dirty="0" err="1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트럭킹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(My Trucking)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</a:t>
            </a:r>
            <a:endParaRPr lang="en-US" altLang="ko-KR" sz="1400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유휴 구간에서도 화물 운송해서 추가 수익을 거두고자 하는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 하는</a:t>
            </a:r>
          </a:p>
          <a:p>
            <a:pPr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대형 화물차주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위한 </a:t>
            </a:r>
          </a:p>
          <a:p>
            <a:pPr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화물 운송 중개 서비스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로</a:t>
            </a:r>
          </a:p>
          <a:p>
            <a:pPr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화주에게는 빠른 배차가 이루어지고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차주는 공차를 줄일 수 </a:t>
            </a:r>
            <a:r>
              <a:rPr lang="ko-KR" altLang="en-US" sz="1400" b="1" dirty="0" err="1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있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물류 중개 업체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 달리</a:t>
            </a:r>
          </a:p>
          <a:p>
            <a:pPr latinLnBrk="0">
              <a:spcAft>
                <a:spcPts val="600"/>
              </a:spcAft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우리 제품은 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소규모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단발성 오더도 실시간으로 </a:t>
            </a:r>
            <a:r>
              <a:rPr lang="ko-KR" altLang="en-US" sz="1400" b="1" dirty="0" err="1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매칭이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가능하고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화주와 차주 간 직접 거래로 중개수수료가 저렴 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하다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400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AE4084-DE9B-49D7-BBA9-70D0A13C339D}"/>
              </a:ext>
            </a:extLst>
          </p:cNvPr>
          <p:cNvSpPr/>
          <p:nvPr/>
        </p:nvSpPr>
        <p:spPr>
          <a:xfrm>
            <a:off x="654571" y="2584111"/>
            <a:ext cx="9628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Template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C33214A-C45B-41D4-93BE-FA32E1BD8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5309" y="1498836"/>
            <a:ext cx="1800201" cy="1270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4942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F638C8-1CE7-4144-94E4-418A680A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엘리베이터 피치</a:t>
            </a:r>
          </a:p>
        </p:txBody>
      </p:sp>
      <p:sp>
        <p:nvSpPr>
          <p:cNvPr id="11" name="모서리가 접힌 도형 13">
            <a:extLst>
              <a:ext uri="{FF2B5EF4-FFF2-40B4-BE49-F238E27FC236}">
                <a16:creationId xmlns:a16="http://schemas.microsoft.com/office/drawing/2014/main" id="{625DA43E-A85D-4A3E-B53C-F60F134BA622}"/>
              </a:ext>
            </a:extLst>
          </p:cNvPr>
          <p:cNvSpPr/>
          <p:nvPr/>
        </p:nvSpPr>
        <p:spPr>
          <a:xfrm>
            <a:off x="462648" y="944724"/>
            <a:ext cx="8980703" cy="5436604"/>
          </a:xfrm>
          <a:prstGeom prst="foldedCorner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36000" bIns="36000" anchor="ctr">
            <a:noAutofit/>
          </a:bodyPr>
          <a:lstStyle/>
          <a:p>
            <a:pPr algn="ctr" defTabSz="198416" eaLnBrk="0" latinLnBrk="0" hangingPunct="0">
              <a:spcAft>
                <a:spcPts val="1200"/>
              </a:spcAft>
            </a:pPr>
            <a:endParaRPr lang="en-US" altLang="ko-KR" sz="2800" b="1" u="sng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1800"/>
              </a:spcAft>
            </a:pPr>
            <a:r>
              <a:rPr lang="en-US" altLang="ko-KR" sz="2800" b="1" u="sng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Vision</a:t>
            </a:r>
          </a:p>
          <a:p>
            <a:pPr algn="ctr" defTabSz="198416" eaLnBrk="0" latinLnBrk="0" hangingPunct="0">
              <a:spcAft>
                <a:spcPts val="1200"/>
              </a:spcAft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제품</a:t>
            </a:r>
            <a:r>
              <a:rPr lang="en-US" altLang="ko-KR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/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시스템 이름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]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은 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1200"/>
              </a:spcAft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고객 </a:t>
            </a:r>
            <a:r>
              <a:rPr lang="ko-KR" altLang="en-US" sz="2400" b="1" dirty="0" err="1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니즈</a:t>
            </a:r>
            <a:r>
              <a:rPr lang="en-US" altLang="ko-KR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, 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고객이 필요로 하는 사항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]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를 가진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1200"/>
              </a:spcAft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목표로 하는 고객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]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을 위한 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1200"/>
              </a:spcAft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제품</a:t>
            </a:r>
            <a:r>
              <a:rPr lang="en-US" altLang="ko-KR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/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시스템의 카테고리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]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으로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</a:t>
            </a:r>
          </a:p>
          <a:p>
            <a:pPr algn="ctr" defTabSz="198416" eaLnBrk="0" latinLnBrk="0" hangingPunct="0">
              <a:spcAft>
                <a:spcPts val="1200"/>
              </a:spcAft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제품</a:t>
            </a:r>
            <a:r>
              <a:rPr lang="en-US" altLang="ko-KR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/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시스템이 주는 혜택</a:t>
            </a:r>
            <a:r>
              <a:rPr lang="en-US" altLang="ko-KR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, 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구매해야 하는 이유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]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이다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.</a:t>
            </a:r>
          </a:p>
          <a:p>
            <a:pPr algn="ctr" defTabSz="198416" eaLnBrk="0" latinLnBrk="0" hangingPunct="0">
              <a:spcAft>
                <a:spcPts val="1200"/>
              </a:spcAft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 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경쟁사 제품</a:t>
            </a:r>
            <a:r>
              <a:rPr lang="en-US" altLang="ko-KR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/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시스템의 기능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]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과 다르게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algn="ctr" defTabSz="198416" eaLnBrk="0" latinLnBrk="0" hangingPunct="0">
              <a:spcAft>
                <a:spcPts val="1200"/>
              </a:spcAft>
            </a:pP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[</a:t>
            </a:r>
            <a:r>
              <a:rPr lang="en-US" altLang="ko-KR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우리 제품</a:t>
            </a:r>
            <a:r>
              <a:rPr lang="en-US" altLang="ko-KR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/</a:t>
            </a:r>
            <a:r>
              <a:rPr lang="ko-KR" altLang="en-US" sz="2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시스템이 가지는 특별한 점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]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이다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. 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</p:txBody>
      </p:sp>
      <p:sp>
        <p:nvSpPr>
          <p:cNvPr id="5" name="모서리가 둥근 직사각형 15">
            <a:extLst>
              <a:ext uri="{FF2B5EF4-FFF2-40B4-BE49-F238E27FC236}">
                <a16:creationId xmlns:a16="http://schemas.microsoft.com/office/drawing/2014/main" id="{8C841A32-071E-476B-AB31-C3A458BCE1F2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1" lang="en-US" altLang="ko-KR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1309675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2BC9C6-16FA-48B5-BD97-A011AE5FE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NOT</a:t>
            </a:r>
            <a:r>
              <a:rPr lang="ko-KR" altLang="en-US" dirty="0"/>
              <a:t> 리스트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AC1CF-9ED9-441B-802B-6B21EDAD1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 프로젝트에서 무엇을 해야 하는 지는 이제 분명해졌다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</a:p>
          <a:p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그럼 이제 무엇을 하지 말아야 하는 지 알아보자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27BFAC3-150F-4946-8B75-4A2DA6755F2C}"/>
              </a:ext>
            </a:extLst>
          </p:cNvPr>
          <p:cNvSpPr/>
          <p:nvPr/>
        </p:nvSpPr>
        <p:spPr>
          <a:xfrm>
            <a:off x="521429" y="2456892"/>
            <a:ext cx="9628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Template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4D333FD-CE20-46E4-BE9C-1D4A33C63E3D}"/>
              </a:ext>
            </a:extLst>
          </p:cNvPr>
          <p:cNvGrpSpPr/>
          <p:nvPr/>
        </p:nvGrpSpPr>
        <p:grpSpPr>
          <a:xfrm>
            <a:off x="528338" y="2782845"/>
            <a:ext cx="4392000" cy="2556000"/>
            <a:chOff x="528338" y="2391704"/>
            <a:chExt cx="4543549" cy="2562522"/>
          </a:xfrm>
        </p:grpSpPr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B9746EFE-3540-4DDE-B389-4D570B41E0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338" y="2391704"/>
              <a:ext cx="4543549" cy="2562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9C366C8-E6D9-4D7C-9D01-F5C431917CF8}"/>
                </a:ext>
              </a:extLst>
            </p:cNvPr>
            <p:cNvSpPr/>
            <p:nvPr/>
          </p:nvSpPr>
          <p:spPr>
            <a:xfrm>
              <a:off x="642817" y="2834862"/>
              <a:ext cx="2052000" cy="1224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anchor="ctr">
              <a:noAutofit/>
            </a:bodyPr>
            <a:lstStyle/>
            <a:p>
              <a:pPr algn="ctr" defTabSz="198416" eaLnBrk="0" latinLnBrk="0" hangingPunct="0">
                <a:spcAft>
                  <a:spcPts val="1200"/>
                </a:spcAft>
              </a:pPr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(</a:t>
              </a:r>
              <a:r>
                <a:rPr lang="ko-KR" altLang="en-US" sz="14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범위 내</a:t>
              </a:r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)</a:t>
              </a:r>
            </a:p>
            <a:p>
              <a:pPr algn="ctr" defTabSz="198416" eaLnBrk="0" latinLnBrk="0" hangingPunct="0">
                <a:spcAft>
                  <a:spcPts val="1200"/>
                </a:spcAft>
              </a:pPr>
              <a:r>
                <a:rPr lang="ko-KR" altLang="en-US" sz="14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꼭 해결해야 하는 </a:t>
              </a:r>
              <a:br>
                <a:rPr lang="en-US" altLang="ko-KR" sz="14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</a:br>
              <a:r>
                <a:rPr lang="ko-KR" altLang="en-US" sz="14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중요한 사항들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0D9FF70-7959-4B85-A0C9-587035F0D3FC}"/>
                </a:ext>
              </a:extLst>
            </p:cNvPr>
            <p:cNvSpPr/>
            <p:nvPr/>
          </p:nvSpPr>
          <p:spPr>
            <a:xfrm>
              <a:off x="2818303" y="2808419"/>
              <a:ext cx="2163763" cy="1224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anchor="ctr">
              <a:noAutofit/>
            </a:bodyPr>
            <a:lstStyle/>
            <a:p>
              <a:pPr algn="ctr" defTabSz="198416" eaLnBrk="0" latinLnBrk="0" hangingPunct="0">
                <a:spcAft>
                  <a:spcPts val="1200"/>
                </a:spcAft>
              </a:pPr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(</a:t>
              </a:r>
              <a:r>
                <a:rPr lang="ko-KR" altLang="en-US" sz="14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범위 외</a:t>
              </a:r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)</a:t>
              </a:r>
            </a:p>
            <a:p>
              <a:pPr algn="ctr" defTabSz="198416" eaLnBrk="0" latinLnBrk="0" hangingPunct="0">
                <a:spcAft>
                  <a:spcPts val="1200"/>
                </a:spcAft>
              </a:pPr>
              <a:r>
                <a:rPr lang="ko-KR" altLang="en-US" sz="12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있으면 좋지만 </a:t>
              </a:r>
              <a:br>
                <a:rPr lang="en-US" altLang="ko-KR" sz="12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</a:br>
              <a:r>
                <a:rPr lang="ko-KR" altLang="en-US" sz="12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하지 않아도 괜찮은 사항들</a:t>
              </a:r>
              <a:endParaRPr lang="en-US" altLang="ko-KR" sz="12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1200"/>
                </a:spcAft>
              </a:pPr>
              <a:r>
                <a:rPr lang="ko-KR" altLang="en-US" sz="12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이 </a:t>
              </a:r>
              <a:r>
                <a:rPr lang="en-US" altLang="ko-KR" sz="12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PTJ</a:t>
              </a:r>
              <a:r>
                <a:rPr lang="ko-KR" altLang="en-US" sz="12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에서는 도저히 해결할 수 없는 사항들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5E8CF97-A3BB-4E5B-9B06-9E784020B993}"/>
                </a:ext>
              </a:extLst>
            </p:cNvPr>
            <p:cNvSpPr/>
            <p:nvPr/>
          </p:nvSpPr>
          <p:spPr>
            <a:xfrm>
              <a:off x="747854" y="4509120"/>
              <a:ext cx="4134343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noAutofit/>
            </a:bodyPr>
            <a:lstStyle/>
            <a:p>
              <a:pPr algn="ctr" defTabSz="198416" eaLnBrk="0" latinLnBrk="0" hangingPunct="0">
                <a:spcAft>
                  <a:spcPts val="1200"/>
                </a:spcAft>
              </a:pPr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(</a:t>
              </a:r>
              <a:r>
                <a:rPr lang="ko-KR" altLang="en-US" sz="14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미해결</a:t>
              </a:r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) </a:t>
              </a:r>
              <a:r>
                <a:rPr lang="ko-KR" altLang="en-US" sz="14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더 고민해보고 결정해야 할 사항들</a:t>
              </a:r>
              <a:endParaRPr lang="ko-KR" altLang="en-US" sz="12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C2C461-B60F-461E-B97B-1AF6E79ECB49}"/>
              </a:ext>
            </a:extLst>
          </p:cNvPr>
          <p:cNvGrpSpPr/>
          <p:nvPr/>
        </p:nvGrpSpPr>
        <p:grpSpPr>
          <a:xfrm>
            <a:off x="5241032" y="2778161"/>
            <a:ext cx="4392000" cy="2556000"/>
            <a:chOff x="528338" y="2391704"/>
            <a:chExt cx="4543549" cy="2562522"/>
          </a:xfrm>
        </p:grpSpPr>
        <p:pic>
          <p:nvPicPr>
            <p:cNvPr id="12" name="Picture 3">
              <a:extLst>
                <a:ext uri="{FF2B5EF4-FFF2-40B4-BE49-F238E27FC236}">
                  <a16:creationId xmlns:a16="http://schemas.microsoft.com/office/drawing/2014/main" id="{AD810C36-5ACF-4E23-9FCD-A4864768C4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338" y="2391704"/>
              <a:ext cx="4543549" cy="2562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0585CF0-A639-4098-86DD-892F97D7CA55}"/>
                </a:ext>
              </a:extLst>
            </p:cNvPr>
            <p:cNvSpPr/>
            <p:nvPr/>
          </p:nvSpPr>
          <p:spPr>
            <a:xfrm>
              <a:off x="642817" y="2834862"/>
              <a:ext cx="2052000" cy="1224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anchor="ctr">
              <a:noAutofit/>
            </a:bodyPr>
            <a:lstStyle/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Vitality Age 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산정</a:t>
              </a:r>
              <a:endParaRPr lang="en-US" altLang="ko-KR" sz="105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건강활동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: 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만보기</a:t>
              </a:r>
              <a:endParaRPr lang="en-US" altLang="ko-KR" sz="105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포인트 및 </a:t>
              </a:r>
              <a:r>
                <a:rPr lang="ko-KR" altLang="en-US" sz="1050" b="1" dirty="0" err="1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리워드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 관리</a:t>
              </a:r>
              <a:endParaRPr lang="en-US" altLang="ko-KR" sz="105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커뮤니티 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: 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친구 활동 공유</a:t>
              </a:r>
              <a:endParaRPr lang="en-US" altLang="ko-KR" sz="105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회원관리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, 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상담관리</a:t>
              </a:r>
              <a:endParaRPr lang="en-US" altLang="ko-KR" sz="105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이벤트 관리</a:t>
              </a:r>
              <a:endParaRPr lang="en-US" altLang="ko-KR" sz="105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Vitality </a:t>
              </a:r>
              <a:r>
                <a:rPr lang="ko-KR" altLang="en-US" sz="1050" b="1" dirty="0" err="1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브랜드맵</a:t>
              </a:r>
              <a:endParaRPr lang="en-US" altLang="ko-KR" sz="105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166BAD4-45B2-4E8A-B0FF-5F44FA11188E}"/>
                </a:ext>
              </a:extLst>
            </p:cNvPr>
            <p:cNvSpPr/>
            <p:nvPr/>
          </p:nvSpPr>
          <p:spPr>
            <a:xfrm>
              <a:off x="2800113" y="2834862"/>
              <a:ext cx="2163763" cy="1224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anchor="ctr">
              <a:noAutofit/>
            </a:bodyPr>
            <a:lstStyle/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데이터 수집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(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회원정보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, Vitality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정보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)</a:t>
              </a: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데이터 통합</a:t>
              </a:r>
              <a:endParaRPr lang="en-US" altLang="ko-KR" sz="105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일반통계 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(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고객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/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활동분석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)</a:t>
              </a: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일반통계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 (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쿠폰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, App </a:t>
              </a:r>
              <a:r>
                <a:rPr lang="ko-KR" altLang="en-US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현황</a:t>
              </a:r>
              <a:r>
                <a:rPr lang="en-US" altLang="ko-KR" sz="105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)</a:t>
              </a:r>
            </a:p>
            <a:p>
              <a:pPr algn="ctr" defTabSz="198416" eaLnBrk="0" latinLnBrk="0" hangingPunct="0">
                <a:spcAft>
                  <a:spcPts val="0"/>
                </a:spcAft>
              </a:pPr>
              <a:endParaRPr lang="en-US" altLang="ko-KR" sz="105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653BF30-5B59-4CF6-BF53-A32DBE534D25}"/>
                </a:ext>
              </a:extLst>
            </p:cNvPr>
            <p:cNvSpPr/>
            <p:nvPr/>
          </p:nvSpPr>
          <p:spPr>
            <a:xfrm>
              <a:off x="642817" y="4464329"/>
              <a:ext cx="4317836" cy="43310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numCol="2">
              <a:noAutofit/>
            </a:bodyPr>
            <a:lstStyle/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멤버십 등급 </a:t>
              </a:r>
              <a:endParaRPr lang="en-US" altLang="ko-KR" sz="1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00" b="1" dirty="0" err="1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레거시</a:t>
              </a:r>
              <a:r>
                <a:rPr lang="ko-KR" altLang="en-US" sz="10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 시스템과의 통합</a:t>
              </a:r>
              <a:endParaRPr lang="en-US" altLang="ko-KR" sz="1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algn="ctr" defTabSz="198416" eaLnBrk="0" latinLnBrk="0" hangingPunct="0">
                <a:spcAft>
                  <a:spcPts val="0"/>
                </a:spcAft>
              </a:pPr>
              <a:r>
                <a:rPr lang="ko-KR" altLang="en-US" sz="1000" b="1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만보기 기능 구현 수준</a:t>
              </a:r>
              <a:endParaRPr lang="en-US" altLang="ko-KR" sz="1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E920C39-B2C0-4B6E-B393-0914E2C7061A}"/>
              </a:ext>
            </a:extLst>
          </p:cNvPr>
          <p:cNvSpPr/>
          <p:nvPr/>
        </p:nvSpPr>
        <p:spPr>
          <a:xfrm>
            <a:off x="5260620" y="2456892"/>
            <a:ext cx="8098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Sample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D942348-57B5-4650-9E43-85A9B17BEDF7}"/>
              </a:ext>
            </a:extLst>
          </p:cNvPr>
          <p:cNvSpPr/>
          <p:nvPr/>
        </p:nvSpPr>
        <p:spPr>
          <a:xfrm>
            <a:off x="452500" y="1520788"/>
            <a:ext cx="53321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NOT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리스트를 통해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범위에 대한 기대치를 정한다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D08C990-BB95-4007-A17A-09B19A7E2750}"/>
              </a:ext>
            </a:extLst>
          </p:cNvPr>
          <p:cNvSpPr/>
          <p:nvPr/>
        </p:nvSpPr>
        <p:spPr>
          <a:xfrm>
            <a:off x="600348" y="5564269"/>
            <a:ext cx="423316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미해결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사항들은 최대한 범위 내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범위 외로 옮긴다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모서리가 둥근 직사각형 15">
            <a:extLst>
              <a:ext uri="{FF2B5EF4-FFF2-40B4-BE49-F238E27FC236}">
                <a16:creationId xmlns:a16="http://schemas.microsoft.com/office/drawing/2014/main" id="{23D145AD-FFD9-4529-8777-E36034FA839F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1" lang="en-US" altLang="ko-KR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656141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A33F6-76A4-4705-BECF-60A54E297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기술적 해결책 보여주기</a:t>
            </a:r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630D0AFB-9500-4399-A53C-37689CE1D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기술적 </a:t>
            </a:r>
            <a:r>
              <a:rPr lang="ko-KR" altLang="en-US" sz="160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아키텍쳐와</a:t>
            </a: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청사진을 보여주면서 과연 모두가 같은 생각을 하고 있는지 확인해보자</a:t>
            </a:r>
            <a:endParaRPr lang="en-US" altLang="ko-KR" sz="16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84FF00-DA28-456B-B280-800C60172C20}"/>
              </a:ext>
            </a:extLst>
          </p:cNvPr>
          <p:cNvSpPr txBox="1">
            <a:spLocks/>
          </p:cNvSpPr>
          <p:nvPr/>
        </p:nvSpPr>
        <p:spPr>
          <a:xfrm>
            <a:off x="9493748" y="6409693"/>
            <a:ext cx="314325" cy="222250"/>
          </a:xfr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ko-KR" alt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AF4EA2D-5EF4-4EA6-9506-E50D632EB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15" y="2418699"/>
            <a:ext cx="5508612" cy="293287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82EC545-9CDC-4902-9BFA-BD8A1B588C7E}"/>
              </a:ext>
            </a:extLst>
          </p:cNvPr>
          <p:cNvSpPr/>
          <p:nvPr/>
        </p:nvSpPr>
        <p:spPr>
          <a:xfrm>
            <a:off x="448235" y="1340768"/>
            <a:ext cx="5254965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기술적 해결책 보여주기를 통해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b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1)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기술적으로 성취하려는 것이 무엇인지 한 눈에 파악한다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2)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모두가 이 해결책에 동의하는 지 확인한다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5F49400-AAFF-4434-993E-04C0B47AF617}"/>
              </a:ext>
            </a:extLst>
          </p:cNvPr>
          <p:cNvSpPr/>
          <p:nvPr/>
        </p:nvSpPr>
        <p:spPr>
          <a:xfrm>
            <a:off x="376227" y="2168860"/>
            <a:ext cx="8098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0">
              <a:spcAft>
                <a:spcPts val="600"/>
              </a:spcAft>
            </a:pP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Sample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AE5754-0C7A-4FBB-B42F-F4EE5455B97E}"/>
              </a:ext>
            </a:extLst>
          </p:cNvPr>
          <p:cNvSpPr/>
          <p:nvPr/>
        </p:nvSpPr>
        <p:spPr>
          <a:xfrm>
            <a:off x="5776827" y="2690934"/>
            <a:ext cx="3888432" cy="28623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marL="171450" indent="-171450" defTabSz="198416" eaLnBrk="0" latinLnBrk="0" hangingPunct="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어떤 도구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,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기술을 사용할 지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추측해 본다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.</a:t>
            </a:r>
            <a:b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</a:b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-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언어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(language)</a:t>
            </a:r>
            <a:b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</a:b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-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프레임워크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(frameworks)</a:t>
            </a:r>
            <a:b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</a:b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-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라이브러리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(libraries)</a:t>
            </a:r>
            <a:b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</a:b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-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도구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(tools)</a:t>
            </a:r>
            <a:b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</a:b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-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기술요소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(technology)</a:t>
            </a:r>
          </a:p>
          <a:p>
            <a:pPr marL="171450" indent="-171450" defTabSz="198416" eaLnBrk="0" latinLnBrk="0" hangingPunct="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기술적 제약사항과 범위를 시각화한다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.</a:t>
            </a:r>
          </a:p>
          <a:p>
            <a:pPr marL="171450" indent="-171450" defTabSz="198416" eaLnBrk="0" latinLnBrk="0" hangingPunct="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기술적 </a:t>
            </a:r>
            <a:r>
              <a:rPr lang="ko-KR" altLang="en-US" sz="1400" b="1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리스크에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대해서 논의한다</a:t>
            </a:r>
            <a:endParaRPr lang="en-US" altLang="ko-KR" sz="14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CBE1272-AA68-4D2A-B925-2B4A8950DD45}"/>
              </a:ext>
            </a:extLst>
          </p:cNvPr>
          <p:cNvSpPr/>
          <p:nvPr/>
        </p:nvSpPr>
        <p:spPr>
          <a:xfrm>
            <a:off x="571799" y="5409220"/>
            <a:ext cx="4953000" cy="10002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화주용과 차주용 </a:t>
            </a:r>
            <a:r>
              <a:rPr lang="en-US" altLang="ko-KR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 버전의 어플리케이션을 만들어야 하는 점 </a:t>
            </a:r>
            <a:endParaRPr lang="en-US" altLang="ko-KR" sz="1100" b="1" dirty="0">
              <a:solidFill>
                <a:srgbClr val="0070C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다양한 채널</a:t>
            </a:r>
            <a:r>
              <a:rPr lang="en-US" altLang="ko-KR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b="1" dirty="0" err="1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모바일</a:t>
            </a:r>
            <a:r>
              <a:rPr lang="en-US" altLang="ko-KR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</a:t>
            </a:r>
            <a:r>
              <a:rPr lang="en-US" altLang="ko-KR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지원해야 한다는 점</a:t>
            </a:r>
            <a:endParaRPr lang="en-US" altLang="ko-KR" sz="1100" b="1" dirty="0">
              <a:solidFill>
                <a:srgbClr val="0070C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실시간 오더 접수</a:t>
            </a:r>
            <a:r>
              <a:rPr lang="en-US" altLang="ko-KR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처리를 위한 성능 확보 문제 </a:t>
            </a:r>
            <a:endParaRPr lang="en-US" altLang="ko-KR" sz="1100" b="1" dirty="0">
              <a:solidFill>
                <a:srgbClr val="0070C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외부 연동 </a:t>
            </a:r>
            <a:r>
              <a:rPr lang="en-US" altLang="ko-KR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API(GPS, </a:t>
            </a: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지도</a:t>
            </a:r>
            <a:r>
              <a:rPr lang="en-US" altLang="ko-KR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사용자 인증 등</a:t>
            </a:r>
            <a:r>
              <a:rPr lang="en-US" altLang="ko-KR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sz="11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검증 문제</a:t>
            </a:r>
            <a:endParaRPr lang="en-US" altLang="ko-KR" sz="1100" b="1" dirty="0">
              <a:solidFill>
                <a:srgbClr val="0070C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모서리가 둥근 직사각형 15">
            <a:extLst>
              <a:ext uri="{FF2B5EF4-FFF2-40B4-BE49-F238E27FC236}">
                <a16:creationId xmlns:a16="http://schemas.microsoft.com/office/drawing/2014/main" id="{A06F9422-F3A9-4AE0-ABCC-7046EBB25C8A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1" lang="en-US" altLang="ko-KR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2626220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F638C8-1CE7-4144-94E4-418A680A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기술적 해결책 보여주기</a:t>
            </a:r>
            <a:r>
              <a:rPr lang="en-US" altLang="ko-KR" dirty="0"/>
              <a:t>(</a:t>
            </a:r>
            <a:r>
              <a:rPr lang="en-US" altLang="ko-KR" dirty="0" err="1"/>
              <a:t>예시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77F1E23-3DB8-440D-B0F4-E55CF088727F}"/>
              </a:ext>
            </a:extLst>
          </p:cNvPr>
          <p:cNvSpPr txBox="1">
            <a:spLocks/>
          </p:cNvSpPr>
          <p:nvPr/>
        </p:nvSpPr>
        <p:spPr>
          <a:xfrm>
            <a:off x="9462009" y="6229673"/>
            <a:ext cx="314325" cy="222250"/>
          </a:xfr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ko-KR" alt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400956E-6848-4F8D-842A-A8AE4EBF6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576" y="1160748"/>
            <a:ext cx="8344614" cy="5148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사각형 설명선 2">
            <a:extLst>
              <a:ext uri="{FF2B5EF4-FFF2-40B4-BE49-F238E27FC236}">
                <a16:creationId xmlns:a16="http://schemas.microsoft.com/office/drawing/2014/main" id="{40FBED77-40A6-4BDC-8909-A2A0C5FE4A56}"/>
              </a:ext>
            </a:extLst>
          </p:cNvPr>
          <p:cNvSpPr/>
          <p:nvPr/>
        </p:nvSpPr>
        <p:spPr>
          <a:xfrm>
            <a:off x="399017" y="1164141"/>
            <a:ext cx="1107907" cy="572671"/>
          </a:xfrm>
          <a:prstGeom prst="wedgeRectCallout">
            <a:avLst>
              <a:gd name="adj1" fmla="val 239523"/>
              <a:gd name="adj2" fmla="val 36655"/>
            </a:avLst>
          </a:prstGeom>
          <a:solidFill>
            <a:srgbClr val="FFFFCC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(UNRESOLVED)</a:t>
            </a:r>
          </a:p>
          <a:p>
            <a:pPr algn="ctr"/>
            <a:r>
              <a:rPr lang="ko-KR" altLang="en-US" sz="1050" dirty="0">
                <a:solidFill>
                  <a:schemeClr val="tx1"/>
                </a:solidFill>
              </a:rPr>
              <a:t>인증 </a:t>
            </a:r>
            <a:r>
              <a:rPr lang="en-US" altLang="ko-KR" sz="1050" dirty="0">
                <a:solidFill>
                  <a:schemeClr val="tx1"/>
                </a:solidFill>
              </a:rPr>
              <a:t>- </a:t>
            </a:r>
            <a:r>
              <a:rPr lang="ko-KR" altLang="en-US" sz="1050" dirty="0">
                <a:solidFill>
                  <a:schemeClr val="tx1"/>
                </a:solidFill>
              </a:rPr>
              <a:t>연동 </a:t>
            </a:r>
            <a:r>
              <a:rPr lang="en-US" altLang="ko-KR" sz="1050" dirty="0">
                <a:solidFill>
                  <a:schemeClr val="tx1"/>
                </a:solidFill>
              </a:rPr>
              <a:t>SNS </a:t>
            </a:r>
            <a:r>
              <a:rPr lang="ko-KR" altLang="en-US" sz="1050" dirty="0">
                <a:solidFill>
                  <a:schemeClr val="tx1"/>
                </a:solidFill>
              </a:rPr>
              <a:t>대상 미정</a:t>
            </a:r>
          </a:p>
        </p:txBody>
      </p:sp>
      <p:sp>
        <p:nvSpPr>
          <p:cNvPr id="7" name="사각형 설명선 8">
            <a:extLst>
              <a:ext uri="{FF2B5EF4-FFF2-40B4-BE49-F238E27FC236}">
                <a16:creationId xmlns:a16="http://schemas.microsoft.com/office/drawing/2014/main" id="{530D0567-6E1A-4800-9B2B-D78E08086B00}"/>
              </a:ext>
            </a:extLst>
          </p:cNvPr>
          <p:cNvSpPr/>
          <p:nvPr/>
        </p:nvSpPr>
        <p:spPr>
          <a:xfrm>
            <a:off x="8541320" y="4473116"/>
            <a:ext cx="1236216" cy="572671"/>
          </a:xfrm>
          <a:prstGeom prst="wedgeRectCallout">
            <a:avLst>
              <a:gd name="adj1" fmla="val 3712"/>
              <a:gd name="adj2" fmla="val -440290"/>
            </a:avLst>
          </a:prstGeom>
          <a:solidFill>
            <a:srgbClr val="FFFFCC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(UNRESOLVED)</a:t>
            </a:r>
          </a:p>
          <a:p>
            <a:pPr algn="ctr"/>
            <a:r>
              <a:rPr lang="ko-KR" altLang="en-US" sz="1050" dirty="0" err="1">
                <a:solidFill>
                  <a:schemeClr val="tx1"/>
                </a:solidFill>
              </a:rPr>
              <a:t>건강코칭</a:t>
            </a:r>
            <a:r>
              <a:rPr lang="ko-KR" altLang="en-US" sz="1050" dirty="0">
                <a:solidFill>
                  <a:schemeClr val="tx1"/>
                </a:solidFill>
              </a:rPr>
              <a:t> </a:t>
            </a:r>
            <a:r>
              <a:rPr lang="en-US" altLang="ko-KR" sz="1050" dirty="0">
                <a:solidFill>
                  <a:schemeClr val="tx1"/>
                </a:solidFill>
              </a:rPr>
              <a:t>– </a:t>
            </a:r>
            <a:r>
              <a:rPr lang="ko-KR" altLang="en-US" sz="1050" dirty="0">
                <a:solidFill>
                  <a:schemeClr val="tx1"/>
                </a:solidFill>
              </a:rPr>
              <a:t>제휴 대상 업체 미정</a:t>
            </a:r>
          </a:p>
        </p:txBody>
      </p:sp>
      <p:sp>
        <p:nvSpPr>
          <p:cNvPr id="8" name="사각형 설명선 9">
            <a:extLst>
              <a:ext uri="{FF2B5EF4-FFF2-40B4-BE49-F238E27FC236}">
                <a16:creationId xmlns:a16="http://schemas.microsoft.com/office/drawing/2014/main" id="{857FCE1E-61E6-4EC5-82FE-7EB35541E58F}"/>
              </a:ext>
            </a:extLst>
          </p:cNvPr>
          <p:cNvSpPr/>
          <p:nvPr/>
        </p:nvSpPr>
        <p:spPr>
          <a:xfrm>
            <a:off x="156544" y="3248980"/>
            <a:ext cx="1236216" cy="572671"/>
          </a:xfrm>
          <a:prstGeom prst="wedgeRectCallout">
            <a:avLst>
              <a:gd name="adj1" fmla="val 561832"/>
              <a:gd name="adj2" fmla="val 67760"/>
            </a:avLst>
          </a:prstGeom>
          <a:solidFill>
            <a:srgbClr val="FFFFCC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(UNRESOLVED)</a:t>
            </a:r>
          </a:p>
          <a:p>
            <a:pPr algn="ctr"/>
            <a:r>
              <a:rPr lang="ko-KR" altLang="en-US" sz="1050" dirty="0" err="1">
                <a:solidFill>
                  <a:schemeClr val="tx1"/>
                </a:solidFill>
              </a:rPr>
              <a:t>리워드</a:t>
            </a:r>
            <a:r>
              <a:rPr lang="ko-KR" altLang="en-US" sz="1050" dirty="0">
                <a:solidFill>
                  <a:schemeClr val="tx1"/>
                </a:solidFill>
              </a:rPr>
              <a:t> </a:t>
            </a:r>
            <a:r>
              <a:rPr lang="en-US" altLang="ko-KR" sz="1050" dirty="0">
                <a:solidFill>
                  <a:schemeClr val="tx1"/>
                </a:solidFill>
              </a:rPr>
              <a:t>– </a:t>
            </a:r>
            <a:r>
              <a:rPr lang="ko-KR" altLang="en-US" sz="1050" dirty="0">
                <a:solidFill>
                  <a:schemeClr val="tx1"/>
                </a:solidFill>
              </a:rPr>
              <a:t>제휴 대상 업체</a:t>
            </a:r>
            <a:r>
              <a:rPr lang="en-US" altLang="ko-KR" sz="1050" dirty="0">
                <a:solidFill>
                  <a:schemeClr val="tx1"/>
                </a:solidFill>
              </a:rPr>
              <a:t>/App </a:t>
            </a:r>
            <a:r>
              <a:rPr lang="ko-KR" altLang="en-US" sz="1050" dirty="0">
                <a:solidFill>
                  <a:schemeClr val="tx1"/>
                </a:solidFill>
              </a:rPr>
              <a:t>미정</a:t>
            </a:r>
          </a:p>
        </p:txBody>
      </p:sp>
    </p:spTree>
    <p:extLst>
      <p:ext uri="{BB962C8B-B14F-4D97-AF65-F5344CB8AC3E}">
        <p14:creationId xmlns:p14="http://schemas.microsoft.com/office/powerpoint/2010/main" val="2921462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양쪽 모서리가 둥근 사각형 11"/>
          <p:cNvSpPr/>
          <p:nvPr/>
        </p:nvSpPr>
        <p:spPr>
          <a:xfrm flipV="1">
            <a:off x="0" y="0"/>
            <a:ext cx="4551363" cy="6489700"/>
          </a:xfrm>
          <a:custGeom>
            <a:avLst/>
            <a:gdLst/>
            <a:ahLst/>
            <a:cxnLst/>
            <a:rect l="l" t="t" r="r" b="b"/>
            <a:pathLst>
              <a:path w="4551363" h="6489700">
                <a:moveTo>
                  <a:pt x="0" y="6489700"/>
                </a:moveTo>
                <a:lnTo>
                  <a:pt x="4551363" y="6489700"/>
                </a:lnTo>
                <a:lnTo>
                  <a:pt x="4551363" y="303286"/>
                </a:lnTo>
                <a:cubicBezTo>
                  <a:pt x="4551363" y="135786"/>
                  <a:pt x="4415577" y="0"/>
                  <a:pt x="4248077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351642" y="2533067"/>
            <a:ext cx="4192568" cy="710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lvl="0">
              <a:defRPr/>
            </a:pPr>
            <a:r>
              <a:rPr lang="en-US" altLang="ko-KR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3" y="3422501"/>
            <a:ext cx="857248" cy="439674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539926" y="3244850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F78BC94-3EF7-4785-89EB-F9992406DD8F}"/>
              </a:ext>
            </a:extLst>
          </p:cNvPr>
          <p:cNvCxnSpPr/>
          <p:nvPr/>
        </p:nvCxnSpPr>
        <p:spPr>
          <a:xfrm>
            <a:off x="4964412" y="3387341"/>
            <a:ext cx="4608000" cy="1592"/>
          </a:xfrm>
          <a:prstGeom prst="straightConnector1">
            <a:avLst/>
          </a:prstGeom>
          <a:ln w="635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61BA4AB1-63F0-4359-9D9E-41242A8E49F8}"/>
              </a:ext>
            </a:extLst>
          </p:cNvPr>
          <p:cNvSpPr txBox="1">
            <a:spLocks/>
          </p:cNvSpPr>
          <p:nvPr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51F3621-AA1D-490A-A3B8-13D412730D7D}"/>
              </a:ext>
            </a:extLst>
          </p:cNvPr>
          <p:cNvCxnSpPr/>
          <p:nvPr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D7D3E395-05E8-487C-B7DB-C734FEB74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105" y="2440200"/>
            <a:ext cx="735958" cy="7157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CAF250-E21D-41BE-A275-4BA29CDE04C0}"/>
              </a:ext>
            </a:extLst>
          </p:cNvPr>
          <p:cNvSpPr txBox="1"/>
          <p:nvPr/>
        </p:nvSpPr>
        <p:spPr>
          <a:xfrm>
            <a:off x="5835803" y="2505017"/>
            <a:ext cx="3185649" cy="489026"/>
          </a:xfrm>
          <a:prstGeom prst="rect">
            <a:avLst/>
          </a:prstGeom>
        </p:spPr>
        <p:txBody>
          <a:bodyPr wrap="square" lIns="72000" tIns="72000" rIns="72000" bIns="72000" anchor="t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KoPub돋움체 Medium" panose="020B0604020202020204" pitchFamily="34" charset="0"/>
              <a:buNone/>
              <a:tabLst/>
              <a:defRPr kumimoji="0" sz="1600" i="0" u="none" strike="noStrike" cap="none" spc="-5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742950" indent="-285750">
              <a:spcBef>
                <a:spcPct val="20000"/>
              </a:spcBef>
              <a:buFont typeface="KoPub돋움체 Medium" panose="020B0604020202020204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KoPub돋움체 Medium" panose="020B0604020202020204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KoPub돋움체 Medium" panose="020B0604020202020204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9pPr>
          </a:lstStyle>
          <a:p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실습주제 선정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5839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A33F6-76A4-4705-BECF-60A54E297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우선순위 정하기</a:t>
            </a:r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630D0AFB-9500-4399-A53C-37689CE1D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시간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범위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비용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품질 등 모두 중요하지만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지금 상황에서 </a:t>
            </a:r>
            <a:endParaRPr lang="en-US" altLang="ko-KR" sz="16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가장 중요한 것과 가장 덜 중요한 것은 무엇인가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</a:p>
          <a:p>
            <a:endParaRPr lang="en-US" altLang="ko-KR" sz="16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6B97B69-BA2E-4359-AFD4-D7B897F283A3}"/>
              </a:ext>
            </a:extLst>
          </p:cNvPr>
          <p:cNvSpPr/>
          <p:nvPr/>
        </p:nvSpPr>
        <p:spPr>
          <a:xfrm>
            <a:off x="452500" y="1556792"/>
            <a:ext cx="54097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우선순위 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트레이드 오프 슬라이더</a:t>
            </a:r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(Trade-off sliders) </a:t>
            </a:r>
            <a:r>
              <a:rPr lang="ko-KR" altLang="en-US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만들기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DF3CE44-0727-4F4F-AF07-CD107E09A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40" y="2159880"/>
            <a:ext cx="3827146" cy="1341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0F780362-BD98-47F6-856D-54C2562399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416652"/>
              </p:ext>
            </p:extLst>
          </p:nvPr>
        </p:nvGraphicFramePr>
        <p:xfrm>
          <a:off x="610996" y="3681028"/>
          <a:ext cx="8684009" cy="240036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2594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45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프로젝트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요소</a:t>
                      </a:r>
                    </a:p>
                  </a:txBody>
                  <a:tcPr anchor="ctr">
                    <a:solidFill>
                      <a:srgbClr val="1F497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우선순위</a:t>
                      </a:r>
                    </a:p>
                  </a:txBody>
                  <a:tcPr anchor="ctr">
                    <a:solidFill>
                      <a:srgbClr val="1F49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기능 범위</a:t>
                      </a:r>
                      <a:r>
                        <a:rPr lang="ko-KR" altLang="en-US" sz="1400" b="1" baseline="0" dirty="0"/>
                        <a:t> </a:t>
                      </a:r>
                      <a:r>
                        <a:rPr lang="en-US" altLang="ko-KR" sz="1400" b="1" dirty="0"/>
                        <a:t>(Scope)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예산 준수 </a:t>
                      </a:r>
                      <a:r>
                        <a:rPr lang="en-US" altLang="ko-KR" sz="1400" b="1" dirty="0"/>
                        <a:t>(Budget)</a:t>
                      </a:r>
                      <a:endParaRPr lang="ko-KR" altLang="en-US" sz="1400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적기 </a:t>
                      </a:r>
                      <a:r>
                        <a:rPr lang="ko-KR" altLang="en-US" sz="1400" b="1" dirty="0" err="1"/>
                        <a:t>딜리버리</a:t>
                      </a:r>
                      <a:r>
                        <a:rPr lang="ko-KR" altLang="en-US" sz="1400" b="1" dirty="0"/>
                        <a:t> </a:t>
                      </a:r>
                      <a:r>
                        <a:rPr lang="en-US" altLang="ko-KR" sz="1400" b="1" dirty="0"/>
                        <a:t>(Time)</a:t>
                      </a:r>
                      <a:endParaRPr lang="ko-KR" altLang="en-US" sz="1400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0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높은 품질</a:t>
                      </a:r>
                      <a:r>
                        <a:rPr lang="en-US" altLang="ko-KR" sz="1400" b="1" dirty="0"/>
                        <a:t>, </a:t>
                      </a:r>
                      <a:r>
                        <a:rPr lang="ko-KR" altLang="en-US" sz="1400" b="1" dirty="0"/>
                        <a:t>낮은 </a:t>
                      </a:r>
                      <a:r>
                        <a:rPr lang="ko-KR" altLang="en-US" sz="1400" b="1" dirty="0" err="1"/>
                        <a:t>결함율</a:t>
                      </a:r>
                      <a:r>
                        <a:rPr lang="ko-KR" altLang="en-US" sz="1400" b="1" dirty="0"/>
                        <a:t> </a:t>
                      </a:r>
                      <a:r>
                        <a:rPr lang="en-US" altLang="ko-KR" sz="1400" b="1" dirty="0"/>
                        <a:t>(Quality)</a:t>
                      </a:r>
                      <a:endParaRPr lang="ko-KR" altLang="en-US" sz="1400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0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사용자 편의성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1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A3991CA4-1412-4DDD-8506-8AFA1378EABF}"/>
              </a:ext>
            </a:extLst>
          </p:cNvPr>
          <p:cNvSpPr/>
          <p:nvPr/>
        </p:nvSpPr>
        <p:spPr>
          <a:xfrm>
            <a:off x="594379" y="6093296"/>
            <a:ext cx="87844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2563" indent="-182563" latinLnBrk="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두 개 이상의 슬라이더가 같은 위치에 있을 수 없다</a:t>
            </a:r>
            <a:r>
              <a:rPr lang="en-US" altLang="ko-KR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2563" indent="-182563" latinLnBrk="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우선순위가 낮다고 중요하지 않다는 게 아니다</a:t>
            </a:r>
            <a:r>
              <a:rPr lang="en-US" altLang="ko-KR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Time</a:t>
            </a:r>
            <a:r>
              <a:rPr lang="ko-KR" altLang="en-US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en-US" altLang="ko-KR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1, Quality</a:t>
            </a:r>
            <a:r>
              <a:rPr lang="ko-KR" altLang="en-US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</a:t>
            </a:r>
            <a:r>
              <a:rPr lang="en-US" altLang="ko-KR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출시일은</a:t>
            </a:r>
            <a:r>
              <a:rPr lang="ko-KR" altLang="en-US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무슨 일이 있어도 반드시 지켜야 한다는 의미</a:t>
            </a:r>
            <a:r>
              <a:rPr lang="en-US" altLang="ko-KR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392610-3600-4C39-8DE3-1A434AEDA7B8}"/>
              </a:ext>
            </a:extLst>
          </p:cNvPr>
          <p:cNvGrpSpPr/>
          <p:nvPr/>
        </p:nvGrpSpPr>
        <p:grpSpPr>
          <a:xfrm>
            <a:off x="4388166" y="4219807"/>
            <a:ext cx="4320000" cy="180000"/>
            <a:chOff x="4268924" y="4259290"/>
            <a:chExt cx="4536504" cy="180000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0BBB7EA-22D9-47AB-8C20-745B4274FF61}"/>
                </a:ext>
              </a:extLst>
            </p:cNvPr>
            <p:cNvCxnSpPr/>
            <p:nvPr/>
          </p:nvCxnSpPr>
          <p:spPr>
            <a:xfrm>
              <a:off x="4268924" y="4349290"/>
              <a:ext cx="4536504" cy="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B5D73D5-7AF4-4278-8764-3BBD351DB561}"/>
                </a:ext>
              </a:extLst>
            </p:cNvPr>
            <p:cNvCxnSpPr/>
            <p:nvPr/>
          </p:nvCxnSpPr>
          <p:spPr>
            <a:xfrm>
              <a:off x="550144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B4D3B40D-B4E8-4950-A32F-7D6631B1A4CE}"/>
                </a:ext>
              </a:extLst>
            </p:cNvPr>
            <p:cNvCxnSpPr/>
            <p:nvPr/>
          </p:nvCxnSpPr>
          <p:spPr>
            <a:xfrm>
              <a:off x="446196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E42DE1D0-8240-4D51-AF00-42629EDB976A}"/>
                </a:ext>
              </a:extLst>
            </p:cNvPr>
            <p:cNvCxnSpPr/>
            <p:nvPr/>
          </p:nvCxnSpPr>
          <p:spPr>
            <a:xfrm>
              <a:off x="654092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AC18F119-CB53-40AE-B917-80B0517322AE}"/>
                </a:ext>
              </a:extLst>
            </p:cNvPr>
            <p:cNvCxnSpPr/>
            <p:nvPr/>
          </p:nvCxnSpPr>
          <p:spPr>
            <a:xfrm>
              <a:off x="758040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1DA5958F-07E7-4D75-B48F-CE39E10CEAEE}"/>
                </a:ext>
              </a:extLst>
            </p:cNvPr>
            <p:cNvCxnSpPr/>
            <p:nvPr/>
          </p:nvCxnSpPr>
          <p:spPr>
            <a:xfrm>
              <a:off x="861988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덧셈 기호 10">
            <a:extLst>
              <a:ext uri="{FF2B5EF4-FFF2-40B4-BE49-F238E27FC236}">
                <a16:creationId xmlns:a16="http://schemas.microsoft.com/office/drawing/2014/main" id="{1AF4BF91-4A45-4439-A4EC-48C27707E8B5}"/>
              </a:ext>
            </a:extLst>
          </p:cNvPr>
          <p:cNvSpPr/>
          <p:nvPr/>
        </p:nvSpPr>
        <p:spPr>
          <a:xfrm>
            <a:off x="4844480" y="2591928"/>
            <a:ext cx="576064" cy="576064"/>
          </a:xfrm>
          <a:prstGeom prst="mathPlus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23" name="모서리가 둥근 직사각형 11">
            <a:extLst>
              <a:ext uri="{FF2B5EF4-FFF2-40B4-BE49-F238E27FC236}">
                <a16:creationId xmlns:a16="http://schemas.microsoft.com/office/drawing/2014/main" id="{8619927E-1DE7-4BD3-B4D7-CAE37E838E54}"/>
              </a:ext>
            </a:extLst>
          </p:cNvPr>
          <p:cNvSpPr/>
          <p:nvPr/>
        </p:nvSpPr>
        <p:spPr>
          <a:xfrm>
            <a:off x="5708576" y="2267880"/>
            <a:ext cx="1259252" cy="1152140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이 외에 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PJT </a:t>
            </a:r>
            <a:r>
              <a:rPr lang="ko-KR" altLang="en-US" sz="1400" b="1" dirty="0">
                <a:solidFill>
                  <a:schemeClr val="tx1"/>
                </a:solidFill>
              </a:rPr>
              <a:t>성패에 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영향을 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미치는 것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7DFE47B-82AE-45C3-9548-C105DDE00609}"/>
              </a:ext>
            </a:extLst>
          </p:cNvPr>
          <p:cNvSpPr/>
          <p:nvPr/>
        </p:nvSpPr>
        <p:spPr>
          <a:xfrm>
            <a:off x="8765559" y="4171308"/>
            <a:ext cx="4748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Off</a:t>
            </a:r>
            <a:r>
              <a:rPr lang="ko-KR" altLang="en-US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1200" b="1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11200D9-65D6-4B8D-BA68-64C617DE4017}"/>
              </a:ext>
            </a:extLst>
          </p:cNvPr>
          <p:cNvSpPr/>
          <p:nvPr/>
        </p:nvSpPr>
        <p:spPr>
          <a:xfrm>
            <a:off x="3932906" y="4171308"/>
            <a:ext cx="3978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On</a:t>
            </a:r>
            <a:endParaRPr lang="ko-KR" altLang="en-US" sz="1200" b="1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1E53922-AA7C-4A02-A127-8BBA50EA354D}"/>
              </a:ext>
            </a:extLst>
          </p:cNvPr>
          <p:cNvGrpSpPr/>
          <p:nvPr/>
        </p:nvGrpSpPr>
        <p:grpSpPr>
          <a:xfrm>
            <a:off x="4388166" y="4590186"/>
            <a:ext cx="4320000" cy="180000"/>
            <a:chOff x="4268924" y="4259290"/>
            <a:chExt cx="4536504" cy="180000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D14313E-7F9F-4BD0-97DE-DEA5D71E00BC}"/>
                </a:ext>
              </a:extLst>
            </p:cNvPr>
            <p:cNvCxnSpPr/>
            <p:nvPr/>
          </p:nvCxnSpPr>
          <p:spPr>
            <a:xfrm>
              <a:off x="4268924" y="4349290"/>
              <a:ext cx="4536504" cy="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D0563A60-77D7-4DBD-B4C3-9774B79B7C80}"/>
                </a:ext>
              </a:extLst>
            </p:cNvPr>
            <p:cNvCxnSpPr/>
            <p:nvPr/>
          </p:nvCxnSpPr>
          <p:spPr>
            <a:xfrm>
              <a:off x="550144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EDF712D4-5ED5-4EEB-8EE6-50B37EC2A693}"/>
                </a:ext>
              </a:extLst>
            </p:cNvPr>
            <p:cNvCxnSpPr/>
            <p:nvPr/>
          </p:nvCxnSpPr>
          <p:spPr>
            <a:xfrm>
              <a:off x="446196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BC0A9B03-4F1C-4777-A4A7-9F697C820241}"/>
                </a:ext>
              </a:extLst>
            </p:cNvPr>
            <p:cNvCxnSpPr/>
            <p:nvPr/>
          </p:nvCxnSpPr>
          <p:spPr>
            <a:xfrm>
              <a:off x="654092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DFD21E7D-347B-487E-9A8E-1EA58F6FC1E9}"/>
                </a:ext>
              </a:extLst>
            </p:cNvPr>
            <p:cNvCxnSpPr/>
            <p:nvPr/>
          </p:nvCxnSpPr>
          <p:spPr>
            <a:xfrm>
              <a:off x="758040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E5B4A5A1-37F3-45F5-A5D4-C0D60BDB287C}"/>
                </a:ext>
              </a:extLst>
            </p:cNvPr>
            <p:cNvCxnSpPr/>
            <p:nvPr/>
          </p:nvCxnSpPr>
          <p:spPr>
            <a:xfrm>
              <a:off x="861988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F881E8F-5AA3-4900-A263-E2A5E7D2FC17}"/>
              </a:ext>
            </a:extLst>
          </p:cNvPr>
          <p:cNvSpPr/>
          <p:nvPr/>
        </p:nvSpPr>
        <p:spPr>
          <a:xfrm>
            <a:off x="8765559" y="4541687"/>
            <a:ext cx="4748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Off</a:t>
            </a:r>
            <a:r>
              <a:rPr lang="ko-KR" altLang="en-US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1200" b="1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42E8792-495B-4C41-B947-FF1F65006B91}"/>
              </a:ext>
            </a:extLst>
          </p:cNvPr>
          <p:cNvSpPr/>
          <p:nvPr/>
        </p:nvSpPr>
        <p:spPr>
          <a:xfrm>
            <a:off x="3932906" y="4541687"/>
            <a:ext cx="3978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On</a:t>
            </a:r>
            <a:endParaRPr lang="ko-KR" altLang="en-US" sz="1200" b="1" dirty="0"/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75191AE-A608-4F0A-B766-B05FD67BF20A}"/>
              </a:ext>
            </a:extLst>
          </p:cNvPr>
          <p:cNvGrpSpPr/>
          <p:nvPr/>
        </p:nvGrpSpPr>
        <p:grpSpPr>
          <a:xfrm>
            <a:off x="4388166" y="4998083"/>
            <a:ext cx="4320000" cy="180000"/>
            <a:chOff x="4268924" y="4259290"/>
            <a:chExt cx="4536504" cy="180000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06DEB3C6-F1BC-4267-9AF0-15F271F00050}"/>
                </a:ext>
              </a:extLst>
            </p:cNvPr>
            <p:cNvCxnSpPr/>
            <p:nvPr/>
          </p:nvCxnSpPr>
          <p:spPr>
            <a:xfrm>
              <a:off x="4268924" y="4349290"/>
              <a:ext cx="4536504" cy="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5E8F5668-2B1C-4512-BCB6-FB320954C052}"/>
                </a:ext>
              </a:extLst>
            </p:cNvPr>
            <p:cNvCxnSpPr/>
            <p:nvPr/>
          </p:nvCxnSpPr>
          <p:spPr>
            <a:xfrm>
              <a:off x="550144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B03E5230-20F0-4DB0-96E9-E01EACFF4E25}"/>
                </a:ext>
              </a:extLst>
            </p:cNvPr>
            <p:cNvCxnSpPr/>
            <p:nvPr/>
          </p:nvCxnSpPr>
          <p:spPr>
            <a:xfrm>
              <a:off x="446196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7D80DDB2-DDC6-443A-9C22-03D04F944497}"/>
                </a:ext>
              </a:extLst>
            </p:cNvPr>
            <p:cNvCxnSpPr/>
            <p:nvPr/>
          </p:nvCxnSpPr>
          <p:spPr>
            <a:xfrm>
              <a:off x="654092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77DD7549-542A-4126-AD82-3986A2E462E0}"/>
                </a:ext>
              </a:extLst>
            </p:cNvPr>
            <p:cNvCxnSpPr/>
            <p:nvPr/>
          </p:nvCxnSpPr>
          <p:spPr>
            <a:xfrm>
              <a:off x="758040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AE2C9E5C-001A-46E9-A67E-10FFB3EEA5E4}"/>
                </a:ext>
              </a:extLst>
            </p:cNvPr>
            <p:cNvCxnSpPr/>
            <p:nvPr/>
          </p:nvCxnSpPr>
          <p:spPr>
            <a:xfrm>
              <a:off x="861988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A8C8C2E-E66D-4CE5-A391-363241BF2B77}"/>
              </a:ext>
            </a:extLst>
          </p:cNvPr>
          <p:cNvSpPr/>
          <p:nvPr/>
        </p:nvSpPr>
        <p:spPr>
          <a:xfrm>
            <a:off x="8765559" y="4949584"/>
            <a:ext cx="4748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Off</a:t>
            </a:r>
            <a:r>
              <a:rPr lang="ko-KR" altLang="en-US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1200" b="1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501FE11-5370-4830-8ECC-0E93DAD80F4E}"/>
              </a:ext>
            </a:extLst>
          </p:cNvPr>
          <p:cNvSpPr/>
          <p:nvPr/>
        </p:nvSpPr>
        <p:spPr>
          <a:xfrm>
            <a:off x="3932906" y="4949584"/>
            <a:ext cx="3978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On</a:t>
            </a:r>
            <a:endParaRPr lang="ko-KR" altLang="en-US" sz="1200" b="1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2505F460-BA19-4EF3-9D34-52A4FBAFF9F9}"/>
              </a:ext>
            </a:extLst>
          </p:cNvPr>
          <p:cNvGrpSpPr/>
          <p:nvPr/>
        </p:nvGrpSpPr>
        <p:grpSpPr>
          <a:xfrm>
            <a:off x="4388166" y="5396263"/>
            <a:ext cx="4320000" cy="180000"/>
            <a:chOff x="4268924" y="4259290"/>
            <a:chExt cx="4536504" cy="180000"/>
          </a:xfrm>
        </p:grpSpPr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0934A341-3A60-4BB3-A900-0DC247AFFB17}"/>
                </a:ext>
              </a:extLst>
            </p:cNvPr>
            <p:cNvCxnSpPr/>
            <p:nvPr/>
          </p:nvCxnSpPr>
          <p:spPr>
            <a:xfrm>
              <a:off x="4268924" y="4349290"/>
              <a:ext cx="4536504" cy="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D8E759F6-FC8C-4A52-9DA0-F4357EBAA5BC}"/>
                </a:ext>
              </a:extLst>
            </p:cNvPr>
            <p:cNvCxnSpPr/>
            <p:nvPr/>
          </p:nvCxnSpPr>
          <p:spPr>
            <a:xfrm>
              <a:off x="550144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76B99983-0FA1-485F-8024-B45E658EB44E}"/>
                </a:ext>
              </a:extLst>
            </p:cNvPr>
            <p:cNvCxnSpPr/>
            <p:nvPr/>
          </p:nvCxnSpPr>
          <p:spPr>
            <a:xfrm>
              <a:off x="446196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B272FB1-8C25-45BF-AC28-AD2198267D7C}"/>
                </a:ext>
              </a:extLst>
            </p:cNvPr>
            <p:cNvCxnSpPr/>
            <p:nvPr/>
          </p:nvCxnSpPr>
          <p:spPr>
            <a:xfrm>
              <a:off x="654092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3C5855F-0DB6-41B9-B5AC-4B449FF00778}"/>
                </a:ext>
              </a:extLst>
            </p:cNvPr>
            <p:cNvCxnSpPr/>
            <p:nvPr/>
          </p:nvCxnSpPr>
          <p:spPr>
            <a:xfrm>
              <a:off x="758040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C0E8A40B-1C39-41F9-9936-FE53996E5117}"/>
                </a:ext>
              </a:extLst>
            </p:cNvPr>
            <p:cNvCxnSpPr/>
            <p:nvPr/>
          </p:nvCxnSpPr>
          <p:spPr>
            <a:xfrm>
              <a:off x="861988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CA5488E-0FF0-4EA4-B797-7EAAFF8EA9AA}"/>
              </a:ext>
            </a:extLst>
          </p:cNvPr>
          <p:cNvSpPr/>
          <p:nvPr/>
        </p:nvSpPr>
        <p:spPr>
          <a:xfrm>
            <a:off x="8765559" y="5347764"/>
            <a:ext cx="4748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Off</a:t>
            </a:r>
            <a:r>
              <a:rPr lang="ko-KR" altLang="en-US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1200" b="1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7D0C542-530E-467F-84DA-271409B6697B}"/>
              </a:ext>
            </a:extLst>
          </p:cNvPr>
          <p:cNvSpPr/>
          <p:nvPr/>
        </p:nvSpPr>
        <p:spPr>
          <a:xfrm>
            <a:off x="3932906" y="5347764"/>
            <a:ext cx="3978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On</a:t>
            </a:r>
            <a:endParaRPr lang="ko-KR" altLang="en-US" sz="1200" b="1" dirty="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65AFD270-83A8-4FEC-ABB3-6E1FC529AE72}"/>
              </a:ext>
            </a:extLst>
          </p:cNvPr>
          <p:cNvSpPr/>
          <p:nvPr/>
        </p:nvSpPr>
        <p:spPr>
          <a:xfrm>
            <a:off x="4495108" y="4998305"/>
            <a:ext cx="144000" cy="180000"/>
          </a:xfrm>
          <a:prstGeom prst="ellipse">
            <a:avLst/>
          </a:prstGeom>
          <a:solidFill>
            <a:srgbClr val="1F497D"/>
          </a:solidFill>
          <a:ln w="19050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B42ADD6B-CC60-4E25-AC29-2B67BB5356DE}"/>
              </a:ext>
            </a:extLst>
          </p:cNvPr>
          <p:cNvSpPr/>
          <p:nvPr/>
        </p:nvSpPr>
        <p:spPr>
          <a:xfrm>
            <a:off x="7473296" y="4220493"/>
            <a:ext cx="144000" cy="180000"/>
          </a:xfrm>
          <a:prstGeom prst="ellipse">
            <a:avLst/>
          </a:prstGeom>
          <a:solidFill>
            <a:srgbClr val="1F497D"/>
          </a:solidFill>
          <a:ln w="19050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DDA9E34D-F2F7-4970-878B-4234023D52C8}"/>
              </a:ext>
            </a:extLst>
          </p:cNvPr>
          <p:cNvSpPr/>
          <p:nvPr/>
        </p:nvSpPr>
        <p:spPr>
          <a:xfrm>
            <a:off x="6496916" y="5398599"/>
            <a:ext cx="144000" cy="180000"/>
          </a:xfrm>
          <a:prstGeom prst="ellipse">
            <a:avLst/>
          </a:prstGeom>
          <a:solidFill>
            <a:srgbClr val="1F497D"/>
          </a:solidFill>
          <a:ln w="19050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CA5D25F7-D2B2-4B91-B86A-DC7087A7377F}"/>
              </a:ext>
            </a:extLst>
          </p:cNvPr>
          <p:cNvSpPr/>
          <p:nvPr/>
        </p:nvSpPr>
        <p:spPr>
          <a:xfrm>
            <a:off x="7076728" y="2267892"/>
            <a:ext cx="23040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spcAft>
                <a:spcPts val="600"/>
              </a:spcAft>
            </a:pPr>
            <a:r>
              <a:rPr lang="ko-KR" altLang="en-US" sz="12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막연하고 추상적이어도 </a:t>
            </a:r>
            <a:r>
              <a:rPr lang="en-US" altLang="ko-KR" sz="12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OK</a:t>
            </a:r>
          </a:p>
          <a:p>
            <a:pPr marL="182563" indent="-182563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사용의 편리성</a:t>
            </a:r>
            <a:endParaRPr lang="en-US" altLang="ko-KR" sz="12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2563" indent="-182563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엄청 </a:t>
            </a:r>
            <a:r>
              <a:rPr lang="ko-KR" altLang="en-US" sz="12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재밌는</a:t>
            </a:r>
            <a:r>
              <a:rPr lang="ko-KR" altLang="en-US" sz="12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컴퓨터 게임</a:t>
            </a:r>
            <a:endParaRPr lang="en-US" altLang="ko-KR" sz="12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2563" indent="-182563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2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콜센터</a:t>
            </a:r>
            <a:r>
              <a:rPr lang="ko-KR" altLang="en-US" sz="12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트래픽</a:t>
            </a:r>
            <a:r>
              <a:rPr lang="en-US" altLang="ko-KR" sz="12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20% </a:t>
            </a:r>
            <a:r>
              <a:rPr lang="ko-KR" altLang="en-US" sz="12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줄이기</a:t>
            </a:r>
            <a:endParaRPr lang="en-US" altLang="ko-KR" sz="12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0584676-0CE8-41AF-809A-C548842E1DDC}"/>
              </a:ext>
            </a:extLst>
          </p:cNvPr>
          <p:cNvSpPr/>
          <p:nvPr/>
        </p:nvSpPr>
        <p:spPr>
          <a:xfrm>
            <a:off x="812540" y="1996119"/>
            <a:ext cx="19518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&lt;The Furious Four!&gt;</a:t>
            </a:r>
            <a:endParaRPr lang="ko-KR" altLang="en-US" sz="1400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DCBDC2C-222A-45E4-A81C-9F4731ADA1DF}"/>
              </a:ext>
            </a:extLst>
          </p:cNvPr>
          <p:cNvGrpSpPr/>
          <p:nvPr/>
        </p:nvGrpSpPr>
        <p:grpSpPr>
          <a:xfrm>
            <a:off x="4385273" y="5799954"/>
            <a:ext cx="4320000" cy="180000"/>
            <a:chOff x="4268924" y="4259290"/>
            <a:chExt cx="4536504" cy="180000"/>
          </a:xfrm>
        </p:grpSpPr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350F2CBA-B21D-4BDB-B1E7-91C83444AEFA}"/>
                </a:ext>
              </a:extLst>
            </p:cNvPr>
            <p:cNvCxnSpPr/>
            <p:nvPr/>
          </p:nvCxnSpPr>
          <p:spPr>
            <a:xfrm>
              <a:off x="4268924" y="4349290"/>
              <a:ext cx="4536504" cy="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51749BF2-7689-4740-B5BD-97AF6CFCF79D}"/>
                </a:ext>
              </a:extLst>
            </p:cNvPr>
            <p:cNvCxnSpPr/>
            <p:nvPr/>
          </p:nvCxnSpPr>
          <p:spPr>
            <a:xfrm>
              <a:off x="550144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8554E290-E8CD-453E-AA7D-5D83729439E1}"/>
                </a:ext>
              </a:extLst>
            </p:cNvPr>
            <p:cNvCxnSpPr/>
            <p:nvPr/>
          </p:nvCxnSpPr>
          <p:spPr>
            <a:xfrm>
              <a:off x="446196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A22282DE-1426-4C75-8469-366F68BE9049}"/>
                </a:ext>
              </a:extLst>
            </p:cNvPr>
            <p:cNvCxnSpPr/>
            <p:nvPr/>
          </p:nvCxnSpPr>
          <p:spPr>
            <a:xfrm>
              <a:off x="654092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8E268F75-DFB6-4923-BB13-EF8A4C965B95}"/>
                </a:ext>
              </a:extLst>
            </p:cNvPr>
            <p:cNvCxnSpPr/>
            <p:nvPr/>
          </p:nvCxnSpPr>
          <p:spPr>
            <a:xfrm>
              <a:off x="758040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CAB9EA33-5C1E-400E-92AB-BB5C9FF615E3}"/>
                </a:ext>
              </a:extLst>
            </p:cNvPr>
            <p:cNvCxnSpPr/>
            <p:nvPr/>
          </p:nvCxnSpPr>
          <p:spPr>
            <a:xfrm>
              <a:off x="8619884" y="4259290"/>
              <a:ext cx="0" cy="180000"/>
            </a:xfrm>
            <a:prstGeom prst="line">
              <a:avLst/>
            </a:prstGeom>
            <a:ln w="3175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E1273C7E-1042-4974-9F11-486B8B2FE4E1}"/>
              </a:ext>
            </a:extLst>
          </p:cNvPr>
          <p:cNvSpPr/>
          <p:nvPr/>
        </p:nvSpPr>
        <p:spPr>
          <a:xfrm>
            <a:off x="8762666" y="5751455"/>
            <a:ext cx="4748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Off</a:t>
            </a:r>
            <a:r>
              <a:rPr lang="ko-KR" altLang="en-US" sz="12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1200" b="1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2A92E95E-7A83-4ADB-BAB6-05D644520438}"/>
              </a:ext>
            </a:extLst>
          </p:cNvPr>
          <p:cNvSpPr/>
          <p:nvPr/>
        </p:nvSpPr>
        <p:spPr>
          <a:xfrm>
            <a:off x="3930013" y="5751455"/>
            <a:ext cx="3978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On</a:t>
            </a:r>
            <a:endParaRPr lang="ko-KR" altLang="en-US" sz="1200" b="1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2C5B32F2-1802-4057-A86B-5BE606C64013}"/>
              </a:ext>
            </a:extLst>
          </p:cNvPr>
          <p:cNvSpPr/>
          <p:nvPr/>
        </p:nvSpPr>
        <p:spPr>
          <a:xfrm>
            <a:off x="5509994" y="5802290"/>
            <a:ext cx="144000" cy="180000"/>
          </a:xfrm>
          <a:prstGeom prst="ellipse">
            <a:avLst/>
          </a:prstGeom>
          <a:solidFill>
            <a:srgbClr val="1F497D"/>
          </a:solidFill>
          <a:ln w="19050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57F2F1B-08A6-443F-BF96-0E3825AA5C70}"/>
              </a:ext>
            </a:extLst>
          </p:cNvPr>
          <p:cNvSpPr/>
          <p:nvPr/>
        </p:nvSpPr>
        <p:spPr>
          <a:xfrm>
            <a:off x="4376936" y="4029164"/>
            <a:ext cx="26161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100" dirty="0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C64C91A9-CD16-4F3F-AD4A-F6C93F036FFB}"/>
              </a:ext>
            </a:extLst>
          </p:cNvPr>
          <p:cNvSpPr/>
          <p:nvPr/>
        </p:nvSpPr>
        <p:spPr>
          <a:xfrm>
            <a:off x="8471810" y="4029164"/>
            <a:ext cx="26161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1100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5B294A3D-E62F-425E-913D-F61B476FF588}"/>
              </a:ext>
            </a:extLst>
          </p:cNvPr>
          <p:cNvSpPr/>
          <p:nvPr/>
        </p:nvSpPr>
        <p:spPr>
          <a:xfrm>
            <a:off x="8466853" y="4609955"/>
            <a:ext cx="144000" cy="180000"/>
          </a:xfrm>
          <a:prstGeom prst="ellipse">
            <a:avLst/>
          </a:prstGeom>
          <a:solidFill>
            <a:srgbClr val="1F497D"/>
          </a:solidFill>
          <a:ln w="19050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71" name="모서리가 둥근 직사각형 15">
            <a:extLst>
              <a:ext uri="{FF2B5EF4-FFF2-40B4-BE49-F238E27FC236}">
                <a16:creationId xmlns:a16="http://schemas.microsoft.com/office/drawing/2014/main" id="{7E8B8B19-D2D7-4CD8-9613-FB47E82AB15C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1" lang="en-US" altLang="ko-KR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21261564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양쪽 모서리가 둥근 사각형 11"/>
          <p:cNvSpPr/>
          <p:nvPr/>
        </p:nvSpPr>
        <p:spPr>
          <a:xfrm flipV="1">
            <a:off x="0" y="0"/>
            <a:ext cx="4551363" cy="6489700"/>
          </a:xfrm>
          <a:custGeom>
            <a:avLst/>
            <a:gdLst/>
            <a:ahLst/>
            <a:cxnLst/>
            <a:rect l="l" t="t" r="r" b="b"/>
            <a:pathLst>
              <a:path w="4551363" h="6489700">
                <a:moveTo>
                  <a:pt x="0" y="6489700"/>
                </a:moveTo>
                <a:lnTo>
                  <a:pt x="4551363" y="6489700"/>
                </a:lnTo>
                <a:lnTo>
                  <a:pt x="4551363" y="303286"/>
                </a:lnTo>
                <a:cubicBezTo>
                  <a:pt x="4551363" y="135786"/>
                  <a:pt x="4415577" y="0"/>
                  <a:pt x="4248077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351642" y="2533067"/>
            <a:ext cx="4192568" cy="710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lvl="0">
              <a:defRPr/>
            </a:pPr>
            <a:r>
              <a:rPr lang="en-US" altLang="ko-KR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3" y="3422501"/>
            <a:ext cx="857248" cy="439674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539926" y="3244850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F78BC94-3EF7-4785-89EB-F9992406DD8F}"/>
              </a:ext>
            </a:extLst>
          </p:cNvPr>
          <p:cNvCxnSpPr/>
          <p:nvPr/>
        </p:nvCxnSpPr>
        <p:spPr>
          <a:xfrm>
            <a:off x="4964412" y="3387341"/>
            <a:ext cx="4608000" cy="1592"/>
          </a:xfrm>
          <a:prstGeom prst="straightConnector1">
            <a:avLst/>
          </a:prstGeom>
          <a:ln w="635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61BA4AB1-63F0-4359-9D9E-41242A8E49F8}"/>
              </a:ext>
            </a:extLst>
          </p:cNvPr>
          <p:cNvSpPr txBox="1">
            <a:spLocks/>
          </p:cNvSpPr>
          <p:nvPr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51F3621-AA1D-490A-A3B8-13D412730D7D}"/>
              </a:ext>
            </a:extLst>
          </p:cNvPr>
          <p:cNvCxnSpPr/>
          <p:nvPr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D7D3E395-05E8-487C-B7DB-C734FEB74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105" y="2440200"/>
            <a:ext cx="735958" cy="7157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CAF250-E21D-41BE-A275-4BA29CDE04C0}"/>
              </a:ext>
            </a:extLst>
          </p:cNvPr>
          <p:cNvSpPr txBox="1"/>
          <p:nvPr/>
        </p:nvSpPr>
        <p:spPr>
          <a:xfrm>
            <a:off x="5835803" y="2505017"/>
            <a:ext cx="3185649" cy="889136"/>
          </a:xfrm>
          <a:prstGeom prst="rect">
            <a:avLst/>
          </a:prstGeom>
        </p:spPr>
        <p:txBody>
          <a:bodyPr wrap="square" lIns="72000" tIns="72000" rIns="72000" bIns="72000" anchor="t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KoPub돋움체 Medium" panose="020B0604020202020204" pitchFamily="34" charset="0"/>
              <a:buNone/>
              <a:tabLst/>
              <a:defRPr kumimoji="0" sz="1600" i="0" u="none" strike="noStrike" cap="none" spc="-5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742950" indent="-285750">
              <a:spcBef>
                <a:spcPct val="20000"/>
              </a:spcBef>
              <a:buFont typeface="KoPub돋움체 Medium" panose="020B0604020202020204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KoPub돋움체 Medium" panose="020B0604020202020204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KoPub돋움체 Medium" panose="020B0604020202020204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9pPr>
          </a:lstStyle>
          <a:p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각 프로젝트 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Vision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공유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(Scrum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Team별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발표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3418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FD98BE52-324B-4980-B071-A174C5A30F9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78373" y="2604490"/>
            <a:ext cx="4739303" cy="824510"/>
          </a:xfrm>
          <a:prstGeom prst="rect">
            <a:avLst/>
          </a:prstGeom>
        </p:spPr>
        <p:txBody>
          <a:bodyPr anchor="ctr"/>
          <a:lstStyle>
            <a:lvl1pPr algn="ctr">
              <a:defRPr sz="4000"/>
            </a:lvl1pPr>
          </a:lstStyle>
          <a:p>
            <a:pPr lvl="0">
              <a:defRPr/>
            </a:pPr>
            <a:r>
              <a:rPr lang="en-US" altLang="ko-KR" sz="44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777047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F638C8-1CE7-4144-94E4-418A680A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실습주제 브레인스토밍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7503DB6-CDDB-4EC5-8AAA-76DF1D1D5A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96" y="1042527"/>
            <a:ext cx="4860540" cy="36454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0C1F060-8D17-4CB3-8476-5833F46719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884" y="2915721"/>
            <a:ext cx="5040560" cy="378042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915EF8D-9E8C-4CB3-8223-264598A50E3C}"/>
              </a:ext>
            </a:extLst>
          </p:cNvPr>
          <p:cNvSpPr/>
          <p:nvPr/>
        </p:nvSpPr>
        <p:spPr>
          <a:xfrm>
            <a:off x="5893558" y="1344247"/>
            <a:ext cx="3672408" cy="1135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2" indent="-2857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v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아이디어 시트 작성 및 공유</a:t>
            </a:r>
            <a:endParaRPr kumimoji="1" lang="en-US" altLang="ko-KR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브레인스토밍 </a:t>
            </a:r>
            <a:r>
              <a:rPr kumimoji="1" lang="en-US" altLang="ko-KR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kumimoji="1" lang="ko-KR" altLang="en-US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인당 </a:t>
            </a:r>
            <a:r>
              <a:rPr kumimoji="1" lang="en-US" altLang="ko-KR" sz="1400" kern="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2개 </a:t>
            </a:r>
            <a:r>
              <a:rPr kumimoji="1" lang="en-US" altLang="ko-KR" sz="1400" kern="0" dirty="0" err="1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이상</a:t>
            </a:r>
            <a:r>
              <a:rPr kumimoji="1" lang="ko-KR" altLang="en-US" sz="1400" kern="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kumimoji="1" lang="ko-KR" altLang="en-US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작성</a:t>
            </a:r>
            <a:endParaRPr kumimoji="1" lang="en-US" altLang="ko-KR" sz="1400" kern="0"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각자 자신의 아이디어 설명</a:t>
            </a:r>
            <a:endParaRPr kumimoji="1" lang="en-US" altLang="ko-KR" sz="1400" kern="0"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모서리가 둥근 직사각형 15">
            <a:extLst>
              <a:ext uri="{FF2B5EF4-FFF2-40B4-BE49-F238E27FC236}">
                <a16:creationId xmlns:a16="http://schemas.microsoft.com/office/drawing/2014/main" id="{25419F95-C977-40D9-84B4-EA0D1B26E4FD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20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3176880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브레인스토밍</a:t>
            </a:r>
            <a:r>
              <a:rPr lang="ko-KR" altLang="en-US" dirty="0"/>
              <a:t> </a:t>
            </a:r>
            <a:r>
              <a:rPr lang="en-US" altLang="ko-KR" dirty="0"/>
              <a:t>7</a:t>
            </a:r>
            <a:r>
              <a:rPr lang="ko-KR" altLang="en-US" dirty="0"/>
              <a:t>원칙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60511" y="836712"/>
            <a:ext cx="8784976" cy="5726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판단은 뒤로 미뤄라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브레인스토밍을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실행하는 동안에는 나쁜 아이디어란 없다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팀원들과 합의하에 정리단계로 들어가기 전까지는 아이디어를 평가하지 말아야 한다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다듬어지지 않은 아이디어를 장려하라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때때로 다듬어지지 않은 아이디어가 혁신을 만들어 낸다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나중에 아이디어를 현실적으로 검토하는 것은 어렵지 않다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다른 사람의 아이디어를 발전시켜라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'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그러나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'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대신에 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'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그리고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＇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라는 단어를 염두에 둔다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만약 다른 사람의 아이디어가 마땅치 않다면 그것을 발전시켜 더 좋게 만드는 것에 도전해 보도록 한다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주제에 계속 집중하라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모든 사람이 이 원칙을 지키면 더 좋은 결과를 얻을 수 있다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시각적으로 표현하라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좌뇌와 우뇌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논리와 창조적인 측면을 같이 사용하도록 노력한다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한번에 하나씩 의견을 나눠라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많은 아이디어를 산발적으로 이야기하기보다 </a:t>
            </a:r>
            <a:r>
              <a:rPr kumimoji="1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발제된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하나의 아이디어를 경청한 후에 모든 팀원이 그것을 발전시키는 것에 대해 집중하고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다음 아이디어로  넘어가는 것이 좋다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되도록 많은 아이디어를 발산하라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코크리에이티브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워크숍을 진행하는 동안 가급적 많은 아이디어를 도출하는 것을 목표로 한다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아이디어는 장황하게 설명하기보다 빠르게 공유하도록 한다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83516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1E1EE0-665C-4B03-8AD0-8B5011FBB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주제선정 참고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5AC957-391C-4FF4-AD1E-A4DAEEE51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88" y="908720"/>
            <a:ext cx="7437276" cy="300980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E110C5D-1E3E-4D3D-B51C-D97EEBA77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584" y="4041298"/>
            <a:ext cx="8027040" cy="246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247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EDCC12-5C45-1543-B9D0-EE123D67F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TCL</a:t>
            </a:r>
            <a:r>
              <a:rPr lang="ko-KR" altLang="en-US" dirty="0"/>
              <a:t>주제 선정을 위한 주의사항</a:t>
            </a:r>
            <a:endParaRPr kumimoji="1" lang="ko-Kore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089EAD7-7121-CB45-8F0E-BB300AA3947F}"/>
              </a:ext>
            </a:extLst>
          </p:cNvPr>
          <p:cNvSpPr/>
          <p:nvPr/>
        </p:nvSpPr>
        <p:spPr>
          <a:xfrm>
            <a:off x="632520" y="1304764"/>
            <a:ext cx="8784976" cy="378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kern="0" dirty="0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너무 </a:t>
            </a:r>
            <a:r>
              <a:rPr kumimoji="1" lang="ko-KR" altLang="en-US" sz="1600" kern="0" dirty="0" err="1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신박한</a:t>
            </a:r>
            <a:r>
              <a:rPr kumimoji="1" lang="ko-KR" altLang="en-US" sz="1600" kern="0" dirty="0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아이디어 </a:t>
            </a:r>
            <a:r>
              <a:rPr kumimoji="1" lang="en-US" altLang="ko-KR" sz="1600" kern="0" dirty="0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TCL </a:t>
            </a:r>
            <a:r>
              <a:rPr kumimoji="1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수행기간인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4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주를 포함하여 총 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6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주간 수행할 수 있는 정도의 크기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선정된 과제의 내용이 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AMF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에서 배우고 적용하는 내용과 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align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되어야 함 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Data Analysis, AI,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Blockchain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등은 다른 과정에서 적용하시기를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…</a:t>
            </a:r>
          </a:p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endParaRPr kumimoji="1" lang="en-US" altLang="ko-KR" sz="1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TCL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과제는 무조건 완성을 시켜야 한다 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과제 </a:t>
            </a:r>
            <a:r>
              <a:rPr kumimoji="1" lang="ko-KR" altLang="en-US" sz="1400" kern="0" dirty="0" err="1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완료에만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집착하여 이미 완성된 다른 소스를 짜깁기 형태로 하는 시스템은 지양</a:t>
            </a:r>
            <a:endParaRPr kumimoji="1" lang="en-US" altLang="ko-KR" sz="1400" kern="0" dirty="0">
              <a:solidFill>
                <a:prstClr val="black">
                  <a:lumMod val="50000"/>
                  <a:lumOff val="50000"/>
                </a:prst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28600" marR="0" lvl="2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endParaRPr kumimoji="1" lang="en-US" altLang="ko-KR" sz="1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28600" lvl="2" indent="-228600" fontAlgn="base" latinLnBrk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내가 잘하는 것을 보여준다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내가 잘하는 것보다</a:t>
            </a:r>
            <a:r>
              <a:rPr kumimoji="1" lang="en-US" altLang="ko-KR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무엇을 도전하여 배우고 </a:t>
            </a:r>
            <a:r>
              <a:rPr kumimoji="1" lang="ko-KR" altLang="en-US" sz="1400" kern="0" dirty="0" err="1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경험했는지가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중요 </a:t>
            </a:r>
            <a:br>
              <a:rPr kumimoji="1" lang="en-US" altLang="ko-KR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kumimoji="1" lang="en-US" altLang="ko-KR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 AMF 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과정은 </a:t>
            </a:r>
            <a:r>
              <a:rPr kumimoji="1" lang="en-US" altLang="ko-KR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v3 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역량은 </a:t>
            </a:r>
            <a:r>
              <a:rPr kumimoji="1" lang="en-US" altLang="ko-KR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“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과제</a:t>
            </a:r>
            <a:r>
              <a:rPr kumimoji="1" lang="en-US" altLang="ko-KR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”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자체 보다는 설계</a:t>
            </a:r>
            <a:r>
              <a:rPr kumimoji="1" lang="en-US" altLang="ko-KR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개발을 포함한 </a:t>
            </a:r>
            <a:r>
              <a:rPr kumimoji="1" lang="en-US" altLang="ko-KR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“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종합적인 역량</a:t>
            </a:r>
            <a:r>
              <a:rPr kumimoji="1" lang="en-US" altLang="ko-KR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”</a:t>
            </a:r>
            <a:r>
              <a:rPr kumimoji="1" lang="ko-KR" alt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을 지향</a:t>
            </a:r>
            <a:endParaRPr kumimoji="1" lang="en-US" altLang="ko-KR" sz="1400" kern="0" dirty="0">
              <a:solidFill>
                <a:prstClr val="black">
                  <a:lumMod val="50000"/>
                  <a:lumOff val="50000"/>
                </a:prst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28600" lvl="2" indent="-228600" fontAlgn="base" latinLnBrk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Font typeface="+mj-lt"/>
              <a:buAutoNum type="arabicPeriod"/>
              <a:tabLst>
                <a:tab pos="327959" algn="l"/>
              </a:tabLst>
              <a:defRPr/>
            </a:pPr>
            <a:endParaRPr kumimoji="1" lang="en-US" altLang="ko-KR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959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모서리가 접힌 도형 11">
            <a:extLst>
              <a:ext uri="{FF2B5EF4-FFF2-40B4-BE49-F238E27FC236}">
                <a16:creationId xmlns:a16="http://schemas.microsoft.com/office/drawing/2014/main" id="{A3308905-31C6-4ED4-B5D9-970226638616}"/>
              </a:ext>
            </a:extLst>
          </p:cNvPr>
          <p:cNvSpPr/>
          <p:nvPr/>
        </p:nvSpPr>
        <p:spPr>
          <a:xfrm>
            <a:off x="6060740" y="4147315"/>
            <a:ext cx="1008112" cy="910711"/>
          </a:xfrm>
          <a:prstGeom prst="foldedCorner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marR="0" lvl="2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Tx/>
              <a:buNone/>
              <a:tabLst>
                <a:tab pos="327959" algn="l"/>
              </a:tabLst>
              <a:defRPr/>
            </a:pPr>
            <a:r>
              <a:rPr kumimoji="1" lang="ko-KR" altLang="en-US" sz="1200" kern="0" dirty="0">
                <a:solidFill>
                  <a:prstClr val="black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아이디어 </a:t>
            </a:r>
            <a:r>
              <a:rPr kumimoji="1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D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98F638C8-1CE7-4144-94E4-418A680A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아이디어 확장 및 선정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7503DB6-CDDB-4EC5-8AAA-76DF1D1D5A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04" y="1344247"/>
            <a:ext cx="3960441" cy="297033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0C1F060-8D17-4CB3-8476-5833F46719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648" y="3429000"/>
            <a:ext cx="3672408" cy="275430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915EF8D-9E8C-4CB3-8223-264598A50E3C}"/>
              </a:ext>
            </a:extLst>
          </p:cNvPr>
          <p:cNvSpPr/>
          <p:nvPr/>
        </p:nvSpPr>
        <p:spPr>
          <a:xfrm>
            <a:off x="5893558" y="1344247"/>
            <a:ext cx="3672408" cy="1135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v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아이디어 </a:t>
            </a:r>
            <a:r>
              <a:rPr kumimoji="1" lang="ko-KR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그루핑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및 선정</a:t>
            </a:r>
            <a:endParaRPr kumimoji="1" lang="en-US" altLang="ko-KR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아이디어 </a:t>
            </a:r>
            <a:r>
              <a:rPr kumimoji="1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스캠퍼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(</a:t>
            </a:r>
            <a:r>
              <a:rPr kumimoji="1" lang="en-US" altLang="ko-KR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그루핑&amp;추가도출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)</a:t>
            </a: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아이디어 최종 선정</a:t>
            </a:r>
            <a:r>
              <a:rPr kumimoji="1" lang="en-US" altLang="ko-KR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kumimoji="1" lang="en-US" altLang="ko-KR" sz="1400" kern="0" dirty="0" err="1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별스</a:t>
            </a:r>
            <a:r>
              <a:rPr kumimoji="1" lang="ko-KR" altLang="en-US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티</a:t>
            </a:r>
            <a:r>
              <a:rPr kumimoji="1" lang="en-US" altLang="ko-KR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커 </a:t>
            </a:r>
            <a:r>
              <a:rPr kumimoji="1" lang="en-US" altLang="ko-KR" sz="1400" kern="0" dirty="0" err="1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활용</a:t>
            </a:r>
            <a:r>
              <a:rPr kumimoji="1" lang="en-US" altLang="ko-KR" sz="1400" kern="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kumimoji="1" lang="en-US" altLang="ko-KR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908DBEA4-B9A9-4DDD-83D5-DE3ACB07A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2118" y="4829268"/>
            <a:ext cx="177925" cy="150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6">
            <a:extLst>
              <a:ext uri="{FF2B5EF4-FFF2-40B4-BE49-F238E27FC236}">
                <a16:creationId xmlns:a16="http://schemas.microsoft.com/office/drawing/2014/main" id="{3B471F3F-B1D8-4DFA-BE73-E67E27E39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725" y="4753930"/>
            <a:ext cx="177925" cy="150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0A9E6D9C-618A-4941-B664-3ECF076C2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0687" y="5560995"/>
            <a:ext cx="177925" cy="150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A99F9E63-DDEE-4B19-9DD6-DF0558CEF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945" y="5363077"/>
            <a:ext cx="177925" cy="150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모서리가 둥근 직사각형 15">
            <a:extLst>
              <a:ext uri="{FF2B5EF4-FFF2-40B4-BE49-F238E27FC236}">
                <a16:creationId xmlns:a16="http://schemas.microsoft.com/office/drawing/2014/main" id="{25419F95-C977-40D9-84B4-EA0D1B26E4FD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1" lang="en-US" altLang="ko-KR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  <p:sp>
        <p:nvSpPr>
          <p:cNvPr id="16" name="모서리가 접힌 도형 8">
            <a:extLst>
              <a:ext uri="{FF2B5EF4-FFF2-40B4-BE49-F238E27FC236}">
                <a16:creationId xmlns:a16="http://schemas.microsoft.com/office/drawing/2014/main" id="{CDBCE0A4-D221-4CC9-86DD-A45D8ABE7355}"/>
              </a:ext>
            </a:extLst>
          </p:cNvPr>
          <p:cNvSpPr/>
          <p:nvPr/>
        </p:nvSpPr>
        <p:spPr>
          <a:xfrm>
            <a:off x="5602056" y="3460340"/>
            <a:ext cx="1008112" cy="910711"/>
          </a:xfrm>
          <a:prstGeom prst="foldedCorner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marR="0" lvl="2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Tx/>
              <a:buNone/>
              <a:tabLst>
                <a:tab pos="327959" algn="l"/>
              </a:tabLst>
              <a:defRPr/>
            </a:pPr>
            <a:r>
              <a:rPr kumimoji="1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아이디어 </a:t>
            </a:r>
            <a:r>
              <a:rPr kumimoji="1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A</a:t>
            </a:r>
          </a:p>
        </p:txBody>
      </p:sp>
      <p:sp>
        <p:nvSpPr>
          <p:cNvPr id="17" name="모서리가 접힌 도형 9">
            <a:extLst>
              <a:ext uri="{FF2B5EF4-FFF2-40B4-BE49-F238E27FC236}">
                <a16:creationId xmlns:a16="http://schemas.microsoft.com/office/drawing/2014/main" id="{53978CE2-34EA-4450-A29E-B059582B868D}"/>
              </a:ext>
            </a:extLst>
          </p:cNvPr>
          <p:cNvSpPr/>
          <p:nvPr/>
        </p:nvSpPr>
        <p:spPr>
          <a:xfrm>
            <a:off x="7259131" y="2997340"/>
            <a:ext cx="1008112" cy="910711"/>
          </a:xfrm>
          <a:prstGeom prst="foldedCorner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lvl="2" algn="ctr" fontAlgn="base" latinLnBrk="0">
              <a:lnSpc>
                <a:spcPct val="150000"/>
              </a:lnSpc>
              <a:spcBef>
                <a:spcPct val="0"/>
              </a:spcBef>
              <a:spcAft>
                <a:spcPts val="400"/>
              </a:spcAft>
              <a:tabLst>
                <a:tab pos="327959" algn="l"/>
              </a:tabLst>
              <a:defRPr/>
            </a:pPr>
            <a:r>
              <a:rPr kumimoji="1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아이디어</a:t>
            </a:r>
            <a:r>
              <a:rPr kumimoji="1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 B</a:t>
            </a:r>
          </a:p>
        </p:txBody>
      </p:sp>
      <p:sp>
        <p:nvSpPr>
          <p:cNvPr id="18" name="모서리가 접힌 도형 10">
            <a:extLst>
              <a:ext uri="{FF2B5EF4-FFF2-40B4-BE49-F238E27FC236}">
                <a16:creationId xmlns:a16="http://schemas.microsoft.com/office/drawing/2014/main" id="{01C6D7B1-74D4-4CC7-8B4A-34CFBCF68542}"/>
              </a:ext>
            </a:extLst>
          </p:cNvPr>
          <p:cNvSpPr/>
          <p:nvPr/>
        </p:nvSpPr>
        <p:spPr>
          <a:xfrm>
            <a:off x="8175358" y="5058026"/>
            <a:ext cx="1008112" cy="910711"/>
          </a:xfrm>
          <a:prstGeom prst="foldedCorner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marR="0" lvl="2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Tx/>
              <a:buNone/>
              <a:tabLst>
                <a:tab pos="327959" algn="l"/>
              </a:tabLst>
              <a:defRPr/>
            </a:pPr>
            <a:r>
              <a:rPr kumimoji="1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아이디어 </a:t>
            </a:r>
            <a:r>
              <a:rPr kumimoji="1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E</a:t>
            </a:r>
          </a:p>
        </p:txBody>
      </p:sp>
      <p:sp>
        <p:nvSpPr>
          <p:cNvPr id="20" name="모서리가 접힌 도형 12">
            <a:extLst>
              <a:ext uri="{FF2B5EF4-FFF2-40B4-BE49-F238E27FC236}">
                <a16:creationId xmlns:a16="http://schemas.microsoft.com/office/drawing/2014/main" id="{937BCB01-C5DA-4FFF-8BF9-612963127FDD}"/>
              </a:ext>
            </a:extLst>
          </p:cNvPr>
          <p:cNvSpPr/>
          <p:nvPr/>
        </p:nvSpPr>
        <p:spPr>
          <a:xfrm>
            <a:off x="7823095" y="4431486"/>
            <a:ext cx="1008112" cy="910711"/>
          </a:xfrm>
          <a:prstGeom prst="foldedCorner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marL="0" marR="0" lvl="2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Tx/>
              <a:buNone/>
              <a:tabLst>
                <a:tab pos="327959" algn="l"/>
              </a:tabLst>
              <a:defRPr/>
            </a:pPr>
            <a:r>
              <a:rPr kumimoji="1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아이디어 </a:t>
            </a:r>
            <a:r>
              <a:rPr kumimoji="1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C</a:t>
            </a:r>
          </a:p>
        </p:txBody>
      </p:sp>
      <p:pic>
        <p:nvPicPr>
          <p:cNvPr id="21" name="Picture 6">
            <a:extLst>
              <a:ext uri="{FF2B5EF4-FFF2-40B4-BE49-F238E27FC236}">
                <a16:creationId xmlns:a16="http://schemas.microsoft.com/office/drawing/2014/main" id="{D9D012B9-BC7C-4442-AB0F-B1E89C16B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105" y="4114592"/>
            <a:ext cx="180000" cy="159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24F26C31-8539-42CE-B2AA-10DA7205C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627" y="4065489"/>
            <a:ext cx="180000" cy="159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6">
            <a:extLst>
              <a:ext uri="{FF2B5EF4-FFF2-40B4-BE49-F238E27FC236}">
                <a16:creationId xmlns:a16="http://schemas.microsoft.com/office/drawing/2014/main" id="{C3FA4701-8F34-44BC-B809-6CF3BEFE3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7276" y="3609440"/>
            <a:ext cx="180000" cy="159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6">
            <a:extLst>
              <a:ext uri="{FF2B5EF4-FFF2-40B4-BE49-F238E27FC236}">
                <a16:creationId xmlns:a16="http://schemas.microsoft.com/office/drawing/2014/main" id="{2324278B-BFF3-409B-A25E-526D2E61A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796" y="4273975"/>
            <a:ext cx="180000" cy="159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Picture 6">
            <a:extLst>
              <a:ext uri="{FF2B5EF4-FFF2-40B4-BE49-F238E27FC236}">
                <a16:creationId xmlns:a16="http://schemas.microsoft.com/office/drawing/2014/main" id="{642A6C33-1C59-48B4-A264-7E21A33FA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243" y="4534591"/>
            <a:ext cx="180000" cy="159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6">
            <a:extLst>
              <a:ext uri="{FF2B5EF4-FFF2-40B4-BE49-F238E27FC236}">
                <a16:creationId xmlns:a16="http://schemas.microsoft.com/office/drawing/2014/main" id="{36F4D3BE-0A4C-42A0-8418-86C107931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611" y="5058026"/>
            <a:ext cx="180000" cy="159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1657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브레인스토밍 </a:t>
            </a:r>
            <a:r>
              <a:rPr lang="en-US" altLang="ko-KR" dirty="0"/>
              <a:t>– SCAMPER (</a:t>
            </a:r>
            <a:r>
              <a:rPr lang="ko-KR" altLang="en-US" dirty="0" err="1"/>
              <a:t>그루핑</a:t>
            </a:r>
            <a:r>
              <a:rPr lang="ko-KR" altLang="en-US" dirty="0"/>
              <a:t> </a:t>
            </a:r>
            <a:r>
              <a:rPr lang="en-US" altLang="ko-KR" dirty="0"/>
              <a:t>&amp; </a:t>
            </a:r>
            <a:r>
              <a:rPr lang="ko-KR" altLang="en-US" dirty="0"/>
              <a:t>추가 도출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633000" y="2581395"/>
            <a:ext cx="8640000" cy="28998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285750" marR="0" lvl="2" indent="-2857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ü"/>
              <a:tabLst>
                <a:tab pos="327959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Substitute(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대체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) :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기존의 것을 다른 것으로 대체해볼 수 있는가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?</a:t>
            </a:r>
          </a:p>
          <a:p>
            <a:pPr marL="285750" marR="0" lvl="2" indent="-2857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ü"/>
              <a:tabLst>
                <a:tab pos="327959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Combine(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결합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) :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두 가지 이상의 것을 조합할 수 있는가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?</a:t>
            </a:r>
          </a:p>
          <a:p>
            <a:pPr marL="285750" marR="0" lvl="2" indent="-2857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ü"/>
              <a:tabLst>
                <a:tab pos="327959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Adapt(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응용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) :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기존의 방법을 변형해 다른 분야의 조건이나 목적으로 응용하면 어떻게 되는가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?</a:t>
            </a:r>
          </a:p>
          <a:p>
            <a:pPr marL="285750" marR="0" lvl="2" indent="-2857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ü"/>
              <a:tabLst>
                <a:tab pos="327959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Modify/Magnify/Minify(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수정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/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확대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/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축소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) :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특성이나 모양을 수정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확대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축소하면 어떻게 되는가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?</a:t>
            </a:r>
          </a:p>
          <a:p>
            <a:pPr marL="285750" marR="0" lvl="2" indent="-2857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ü"/>
              <a:tabLst>
                <a:tab pos="327959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Put to other uses(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용도 변경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) ;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다른 용도로 어떻게 적용하거나 사용할 수 있을까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?</a:t>
            </a:r>
          </a:p>
          <a:p>
            <a:pPr marL="285750" marR="0" lvl="2" indent="-2857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ü"/>
              <a:tabLst>
                <a:tab pos="327959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Elimicate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제거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) :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일부를 제거하거나 없어도 가능한 부분은 어떤 것인가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?</a:t>
            </a:r>
          </a:p>
          <a:p>
            <a:pPr marL="285750" marR="0" lvl="2" indent="-2857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ü"/>
              <a:tabLst>
                <a:tab pos="327959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Reverse/Rearrange(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뒤집기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/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재배열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):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순서나 모양을 바꾸거나 다시 배열하면 어떻게 될까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?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273050" y="1106802"/>
            <a:ext cx="9359900" cy="889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2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>
                <a:tab pos="327959" algn="l"/>
              </a:tabLst>
              <a:defRPr/>
            </a:pPr>
            <a:r>
              <a:rPr kumimoji="1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스캠퍼</a:t>
            </a:r>
            <a:r>
              <a:rPr kumimoji="1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(SCAMPER) </a:t>
            </a:r>
          </a:p>
          <a:p>
            <a:pPr marL="0" marR="0" lvl="2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>
                <a:tab pos="327959" algn="l"/>
              </a:tabLst>
              <a:defRPr/>
            </a:pPr>
            <a:r>
              <a: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보다 다양한 관점의 아이디어를 도출하기 위한 </a:t>
            </a:r>
            <a:r>
              <a:rPr kumimoji="1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7</a:t>
            </a:r>
            <a:r>
              <a: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</a:rPr>
              <a:t>가지 키워드 </a:t>
            </a:r>
            <a:endParaRPr kumimoji="1" lang="en-US" altLang="ko-KR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629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양쪽 모서리가 둥근 사각형 11"/>
          <p:cNvSpPr/>
          <p:nvPr/>
        </p:nvSpPr>
        <p:spPr>
          <a:xfrm flipV="1">
            <a:off x="0" y="0"/>
            <a:ext cx="4551363" cy="6489700"/>
          </a:xfrm>
          <a:custGeom>
            <a:avLst/>
            <a:gdLst/>
            <a:ahLst/>
            <a:cxnLst/>
            <a:rect l="l" t="t" r="r" b="b"/>
            <a:pathLst>
              <a:path w="4551363" h="6489700">
                <a:moveTo>
                  <a:pt x="0" y="6489700"/>
                </a:moveTo>
                <a:lnTo>
                  <a:pt x="4551363" y="6489700"/>
                </a:lnTo>
                <a:lnTo>
                  <a:pt x="4551363" y="303286"/>
                </a:lnTo>
                <a:cubicBezTo>
                  <a:pt x="4551363" y="135786"/>
                  <a:pt x="4415577" y="0"/>
                  <a:pt x="4248077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351642" y="2533067"/>
            <a:ext cx="4192568" cy="710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lvl="0">
              <a:defRPr/>
            </a:pPr>
            <a:r>
              <a:rPr lang="en-US" altLang="ko-KR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3" y="3422501"/>
            <a:ext cx="857248" cy="439674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539926" y="3244850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F78BC94-3EF7-4785-89EB-F9992406DD8F}"/>
              </a:ext>
            </a:extLst>
          </p:cNvPr>
          <p:cNvCxnSpPr/>
          <p:nvPr/>
        </p:nvCxnSpPr>
        <p:spPr>
          <a:xfrm>
            <a:off x="4964412" y="3387341"/>
            <a:ext cx="4608000" cy="1592"/>
          </a:xfrm>
          <a:prstGeom prst="straightConnector1">
            <a:avLst/>
          </a:prstGeom>
          <a:ln w="635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61BA4AB1-63F0-4359-9D9E-41242A8E49F8}"/>
              </a:ext>
            </a:extLst>
          </p:cNvPr>
          <p:cNvSpPr txBox="1">
            <a:spLocks/>
          </p:cNvSpPr>
          <p:nvPr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51F3621-AA1D-490A-A3B8-13D412730D7D}"/>
              </a:ext>
            </a:extLst>
          </p:cNvPr>
          <p:cNvCxnSpPr/>
          <p:nvPr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D7D3E395-05E8-487C-B7DB-C734FEB74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105" y="2440200"/>
            <a:ext cx="735958" cy="7157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CAF250-E21D-41BE-A275-4BA29CDE04C0}"/>
              </a:ext>
            </a:extLst>
          </p:cNvPr>
          <p:cNvSpPr txBox="1"/>
          <p:nvPr/>
        </p:nvSpPr>
        <p:spPr>
          <a:xfrm>
            <a:off x="5835803" y="2505017"/>
            <a:ext cx="3185649" cy="489026"/>
          </a:xfrm>
          <a:prstGeom prst="rect">
            <a:avLst/>
          </a:prstGeom>
        </p:spPr>
        <p:txBody>
          <a:bodyPr wrap="square" lIns="72000" tIns="72000" rIns="72000" bIns="72000" anchor="t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KoPub돋움체 Medium" panose="020B0604020202020204" pitchFamily="34" charset="0"/>
              <a:buNone/>
              <a:tabLst/>
              <a:defRPr kumimoji="0" sz="1600" i="0" u="none" strike="noStrike" cap="none" spc="-5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742950" indent="-285750">
              <a:spcBef>
                <a:spcPct val="20000"/>
              </a:spcBef>
              <a:buFont typeface="KoPub돋움체 Medium" panose="020B0604020202020204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KoPub돋움체 Medium" panose="020B0604020202020204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KoPub돋움체 Medium" panose="020B0604020202020204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9pPr>
          </a:lstStyle>
          <a:p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스토리보드 작성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6245015"/>
      </p:ext>
    </p:extLst>
  </p:cSld>
  <p:clrMapOvr>
    <a:masterClrMapping/>
  </p:clrMapOvr>
</p:sld>
</file>

<file path=ppt/theme/theme1.xml><?xml version="1.0" encoding="utf-8"?>
<a:theme xmlns:a="http://schemas.openxmlformats.org/drawingml/2006/main" name="sk테마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Pub돋움체 Medium">
      <a:majorFont>
        <a:latin typeface="KoPub돋움체 Medium" panose="02040503050406030204"/>
        <a:ea typeface=""/>
        <a:cs typeface=""/>
        <a:font script="Jpan" typeface="HG明朝B"/>
        <a:font script="Hang" typeface="KoPub돋움체 Medium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KoPub돋움체 Medium" panose="02040503050406030204"/>
        <a:ea typeface=""/>
        <a:cs typeface=""/>
        <a:font script="Jpan" typeface="HG明朝B"/>
        <a:font script="Hang" typeface="KoPub돋움체 Medium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B050"/>
        </a:solidFill>
        <a:ln>
          <a:noFill/>
        </a:ln>
      </a:spPr>
      <a:bodyPr rtlCol="0" anchor="ctr"/>
      <a:lstStyle>
        <a:defPPr algn="ctr">
          <a:spcBef>
            <a:spcPts val="600"/>
          </a:spcBef>
          <a:defRPr sz="1200" b="1" smtClean="0">
            <a:solidFill>
              <a:schemeClr val="tx1"/>
            </a:solidFill>
            <a:latin typeface="KoPub돋움체 Medium" panose="02040503050406030204" pitchFamily="18" charset="0"/>
            <a:ea typeface="KoPub돋움체 Medium" panose="020B0503020000020004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179388" indent="-179388">
          <a:lnSpc>
            <a:spcPct val="110000"/>
          </a:lnSpc>
          <a:spcBef>
            <a:spcPts val="600"/>
          </a:spcBef>
          <a:buFont typeface="KoPub돋움체 Medium" panose="020B0604020202020204" pitchFamily="34" charset="0"/>
          <a:buChar char="•"/>
          <a:defRPr sz="1200" b="1" dirty="0" smtClean="0">
            <a:latin typeface="KoPub돋움체 Medium" panose="02040503050406030204" pitchFamily="18" charset="0"/>
            <a:ea typeface="KoPub돋움체 Medium" panose="020B0503020000020004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k테마" id="{90C234DC-DE9C-4179-8A7F-F67E6D6C394B}" vid="{6F55C6FF-6A4A-4E1F-8FC9-16D4DC467A8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KoPub돋움체 Medium"/>
        <a:ea typeface=""/>
        <a:cs typeface=""/>
        <a:font script="Jpan" typeface="游ゴシック Light"/>
        <a:font script="Hang" typeface="KoPub돋움체 Medium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KoPub돋움체 Medium"/>
        <a:ea typeface=""/>
        <a:cs typeface=""/>
        <a:font script="Jpan" typeface="游ゴシック"/>
        <a:font script="Hang" typeface="KoPub돋움체 Medium"/>
        <a:font script="Hans" typeface="等线"/>
        <a:font script="Hant" typeface="新細明體"/>
        <a:font script="Arab" typeface="KoPub돋움체 Medium"/>
        <a:font script="Hebr" typeface="KoPub돋움체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KoPub돋움체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KoPub돋움체 Medium" panose="020F0302020204030204"/>
        <a:ea typeface=""/>
        <a:cs typeface=""/>
        <a:font script="Jpan" typeface="游ゴシック Light"/>
        <a:font script="Hang" typeface="KoPub돋움체 Medium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KoPub돋움체 Medium" panose="020F0502020204030204"/>
        <a:ea typeface=""/>
        <a:cs typeface=""/>
        <a:font script="Jpan" typeface="游ゴシック"/>
        <a:font script="Hang" typeface="KoPub돋움체 Medium"/>
        <a:font script="Hans" typeface="等线"/>
        <a:font script="Hant" typeface="新細明體"/>
        <a:font script="Arab" typeface="KoPub돋움체 Medium"/>
        <a:font script="Hebr" typeface="KoPub돋움체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KoPub돋움체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ECC120E6FB4F4F865CFEBC79383C10" ma:contentTypeVersion="9" ma:contentTypeDescription="Create a new document." ma:contentTypeScope="" ma:versionID="2c66cb018a45967458f837c7a28cb74b">
  <xsd:schema xmlns:xsd="http://www.w3.org/2001/XMLSchema" xmlns:xs="http://www.w3.org/2001/XMLSchema" xmlns:p="http://schemas.microsoft.com/office/2006/metadata/properties" xmlns:ns3="004c3549-55d9-4609-8a36-cec1dcd634a5" xmlns:ns4="b8bbb838-277e-4a48-8250-7513e354bba9" targetNamespace="http://schemas.microsoft.com/office/2006/metadata/properties" ma:root="true" ma:fieldsID="a5fa6bfb689894e64b512fd0ed4ad8c2" ns3:_="" ns4:_="">
    <xsd:import namespace="004c3549-55d9-4609-8a36-cec1dcd634a5"/>
    <xsd:import namespace="b8bbb838-277e-4a48-8250-7513e354bba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4c3549-55d9-4609-8a36-cec1dcd634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bbb838-277e-4a48-8250-7513e354bba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14FC288-7742-4EF2-8E5D-EE8FFE31B8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07BC7E-C24B-4935-8A33-D92A3491BC6E}">
  <ds:schemaRefs>
    <ds:schemaRef ds:uri="004c3549-55d9-4609-8a36-cec1dcd634a5"/>
    <ds:schemaRef ds:uri="b8bbb838-277e-4a48-8250-7513e354bba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A83F5E2-6D42-489A-A195-8ED80A46B392}">
  <ds:schemaRefs>
    <ds:schemaRef ds:uri="004c3549-55d9-4609-8a36-cec1dcd634a5"/>
    <ds:schemaRef ds:uri="b8bbb838-277e-4a48-8250-7513e354bba9"/>
    <ds:schemaRef ds:uri="http://purl.org/dc/elements/1.1/"/>
    <ds:schemaRef ds:uri="http://purl.org/dc/dcmitype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8306</TotalTime>
  <Words>1488</Words>
  <Application>Microsoft Macintosh PowerPoint</Application>
  <PresentationFormat>A4 용지(210x297mm)</PresentationFormat>
  <Paragraphs>219</Paragraphs>
  <Slides>22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나눔스퀘어 ExtraBold</vt:lpstr>
      <vt:lpstr>HY견고딕</vt:lpstr>
      <vt:lpstr>KoPub돋움체 Medium</vt:lpstr>
      <vt:lpstr>맑은 고딕</vt:lpstr>
      <vt:lpstr>Rix고딕 B</vt:lpstr>
      <vt:lpstr>Arial</vt:lpstr>
      <vt:lpstr>Wingdings</vt:lpstr>
      <vt:lpstr>sk테마</vt:lpstr>
      <vt:lpstr>PowerPoint 프레젠테이션</vt:lpstr>
      <vt:lpstr>PowerPoint 프레젠테이션</vt:lpstr>
      <vt:lpstr>실습주제 브레인스토밍 </vt:lpstr>
      <vt:lpstr>브레인스토밍 7원칙</vt:lpstr>
      <vt:lpstr>주제선정 참고</vt:lpstr>
      <vt:lpstr>TCL주제 선정을 위한 주의사항</vt:lpstr>
      <vt:lpstr>아이디어 확장 및 선정</vt:lpstr>
      <vt:lpstr>브레인스토밍 – SCAMPER (그루핑 &amp; 추가 도출)</vt:lpstr>
      <vt:lpstr>PowerPoint 프레젠테이션</vt:lpstr>
      <vt:lpstr>스토리보드 (Story Board) 작성</vt:lpstr>
      <vt:lpstr>PowerPoint 프레젠테이션</vt:lpstr>
      <vt:lpstr>프로젝트가 성공하려면?</vt:lpstr>
      <vt:lpstr>프로젝트가 성공하려면</vt:lpstr>
      <vt:lpstr>Inception Deck</vt:lpstr>
      <vt:lpstr>엘리베이터 피치</vt:lpstr>
      <vt:lpstr>엘리베이터 피치</vt:lpstr>
      <vt:lpstr>NOT 리스트 만들기</vt:lpstr>
      <vt:lpstr>기술적 해결책 보여주기</vt:lpstr>
      <vt:lpstr>기술적 해결책 보여주기(예시)</vt:lpstr>
      <vt:lpstr>우선순위 정하기</vt:lpstr>
      <vt:lpstr>PowerPoint 프레젠테이션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Jo Magaret</cp:lastModifiedBy>
  <cp:revision>462</cp:revision>
  <cp:lastPrinted>2020-10-16T00:29:06Z</cp:lastPrinted>
  <dcterms:created xsi:type="dcterms:W3CDTF">2017-08-20T16:44:18Z</dcterms:created>
  <dcterms:modified xsi:type="dcterms:W3CDTF">2021-06-29T04:30:48Z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0x010100C5ECC120E6FB4F4F865CFEBC79383C10</vt:lpwstr>
  </property>
</Properties>
</file>